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76"/>
  </p:notesMasterIdLst>
  <p:handoutMasterIdLst>
    <p:handoutMasterId r:id="rId77"/>
  </p:handoutMasterIdLst>
  <p:sldIdLst>
    <p:sldId id="274" r:id="rId5"/>
    <p:sldId id="278" r:id="rId6"/>
    <p:sldId id="1317" r:id="rId7"/>
    <p:sldId id="1424" r:id="rId8"/>
    <p:sldId id="1425" r:id="rId9"/>
    <p:sldId id="1256" r:id="rId10"/>
    <p:sldId id="1458" r:id="rId11"/>
    <p:sldId id="1462" r:id="rId12"/>
    <p:sldId id="1463" r:id="rId13"/>
    <p:sldId id="1464" r:id="rId14"/>
    <p:sldId id="1459" r:id="rId15"/>
    <p:sldId id="1466" r:id="rId16"/>
    <p:sldId id="1460" r:id="rId17"/>
    <p:sldId id="1467" r:id="rId18"/>
    <p:sldId id="1468" r:id="rId19"/>
    <p:sldId id="1469" r:id="rId20"/>
    <p:sldId id="1465" r:id="rId21"/>
    <p:sldId id="1470" r:id="rId22"/>
    <p:sldId id="1471" r:id="rId23"/>
    <p:sldId id="1472" r:id="rId24"/>
    <p:sldId id="1474" r:id="rId25"/>
    <p:sldId id="1473" r:id="rId26"/>
    <p:sldId id="1475" r:id="rId27"/>
    <p:sldId id="1477" r:id="rId28"/>
    <p:sldId id="1476" r:id="rId29"/>
    <p:sldId id="1478" r:id="rId30"/>
    <p:sldId id="1254" r:id="rId31"/>
    <p:sldId id="1426" r:id="rId32"/>
    <p:sldId id="1456" r:id="rId33"/>
    <p:sldId id="1457" r:id="rId34"/>
    <p:sldId id="1491" r:id="rId35"/>
    <p:sldId id="1484" r:id="rId36"/>
    <p:sldId id="1510" r:id="rId37"/>
    <p:sldId id="1483" r:id="rId38"/>
    <p:sldId id="1480" r:id="rId39"/>
    <p:sldId id="1482" r:id="rId40"/>
    <p:sldId id="1481" r:id="rId41"/>
    <p:sldId id="1479" r:id="rId42"/>
    <p:sldId id="1485" r:id="rId43"/>
    <p:sldId id="1488" r:id="rId44"/>
    <p:sldId id="1513" r:id="rId45"/>
    <p:sldId id="1511" r:id="rId46"/>
    <p:sldId id="1489" r:id="rId47"/>
    <p:sldId id="1514" r:id="rId48"/>
    <p:sldId id="1512" r:id="rId49"/>
    <p:sldId id="1515" r:id="rId50"/>
    <p:sldId id="1486" r:id="rId51"/>
    <p:sldId id="1492" r:id="rId52"/>
    <p:sldId id="1497" r:id="rId53"/>
    <p:sldId id="1493" r:id="rId54"/>
    <p:sldId id="1452" r:id="rId55"/>
    <p:sldId id="1494" r:id="rId56"/>
    <p:sldId id="1495" r:id="rId57"/>
    <p:sldId id="1496" r:id="rId58"/>
    <p:sldId id="1490" r:id="rId59"/>
    <p:sldId id="1499" r:id="rId60"/>
    <p:sldId id="1501" r:id="rId61"/>
    <p:sldId id="1500" r:id="rId62"/>
    <p:sldId id="1498" r:id="rId63"/>
    <p:sldId id="1502" r:id="rId64"/>
    <p:sldId id="1503" r:id="rId65"/>
    <p:sldId id="1504" r:id="rId66"/>
    <p:sldId id="1505" r:id="rId67"/>
    <p:sldId id="1506" r:id="rId68"/>
    <p:sldId id="1507" r:id="rId69"/>
    <p:sldId id="1508" r:id="rId70"/>
    <p:sldId id="1509" r:id="rId71"/>
    <p:sldId id="1113" r:id="rId72"/>
    <p:sldId id="1148" r:id="rId73"/>
    <p:sldId id="1088" r:id="rId74"/>
    <p:sldId id="277" r:id="rId7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 id="1317"/>
            <p14:sldId id="1424"/>
            <p14:sldId id="1425"/>
            <p14:sldId id="1256"/>
          </p14:sldIdLst>
        </p14:section>
        <p14:section name="CE &amp; QMS" id="{F1B24787-C702-4492-9641-BBAF4DB593B0}">
          <p14:sldIdLst>
            <p14:sldId id="1458"/>
            <p14:sldId id="1462"/>
            <p14:sldId id="1463"/>
            <p14:sldId id="1464"/>
            <p14:sldId id="1459"/>
            <p14:sldId id="1466"/>
            <p14:sldId id="1460"/>
            <p14:sldId id="1467"/>
            <p14:sldId id="1468"/>
            <p14:sldId id="1469"/>
            <p14:sldId id="1465"/>
            <p14:sldId id="1470"/>
            <p14:sldId id="1471"/>
            <p14:sldId id="1472"/>
            <p14:sldId id="1474"/>
            <p14:sldId id="1473"/>
            <p14:sldId id="1475"/>
            <p14:sldId id="1477"/>
            <p14:sldId id="1476"/>
            <p14:sldId id="1478"/>
          </p14:sldIdLst>
        </p14:section>
        <p14:section name="EMS" id="{A203A698-5520-46BF-B439-FFB34717736E}">
          <p14:sldIdLst>
            <p14:sldId id="1254"/>
            <p14:sldId id="1426"/>
            <p14:sldId id="1456"/>
            <p14:sldId id="1457"/>
            <p14:sldId id="1491"/>
            <p14:sldId id="1484"/>
          </p14:sldIdLst>
        </p14:section>
        <p14:section name="ISO 14001" id="{186D9F9B-8027-4441-8044-9EB2B7763F4A}">
          <p14:sldIdLst>
            <p14:sldId id="1510"/>
            <p14:sldId id="1483"/>
            <p14:sldId id="1480"/>
            <p14:sldId id="1482"/>
            <p14:sldId id="1481"/>
            <p14:sldId id="1479"/>
            <p14:sldId id="1485"/>
            <p14:sldId id="1488"/>
            <p14:sldId id="1513"/>
            <p14:sldId id="1511"/>
            <p14:sldId id="1489"/>
            <p14:sldId id="1514"/>
            <p14:sldId id="1512"/>
            <p14:sldId id="1515"/>
            <p14:sldId id="1486"/>
            <p14:sldId id="1492"/>
            <p14:sldId id="1497"/>
            <p14:sldId id="1493"/>
          </p14:sldIdLst>
        </p14:section>
        <p14:section name="Submission" id="{64CD5999-485E-4963-9915-CB7CA6205C67}">
          <p14:sldIdLst>
            <p14:sldId id="1452"/>
            <p14:sldId id="1494"/>
            <p14:sldId id="1495"/>
            <p14:sldId id="1496"/>
            <p14:sldId id="1490"/>
            <p14:sldId id="1499"/>
            <p14:sldId id="1501"/>
            <p14:sldId id="1500"/>
            <p14:sldId id="1498"/>
            <p14:sldId id="1502"/>
            <p14:sldId id="1503"/>
            <p14:sldId id="1504"/>
            <p14:sldId id="1505"/>
            <p14:sldId id="1506"/>
            <p14:sldId id="1507"/>
            <p14:sldId id="1508"/>
            <p14:sldId id="1509"/>
          </p14:sldIdLst>
        </p14:section>
        <p14:section name="Outlook" id="{9B54F74B-B0DD-4726-995B-B60C2EB3AD0F}">
          <p14:sldIdLst>
            <p14:sldId id="1113"/>
            <p14:sldId id="1148"/>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8692"/>
    <a:srgbClr val="95C31B"/>
    <a:srgbClr val="EEEEEC"/>
    <a:srgbClr val="EDEEE9"/>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7A9453-51F8-403A-ACE2-D54F9A0C421B}" v="239" dt="2025-05-07T09:18:39.69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21" autoAdjust="0"/>
    <p:restoredTop sz="78136" autoAdjust="0"/>
  </p:normalViewPr>
  <p:slideViewPr>
    <p:cSldViewPr showGuides="1">
      <p:cViewPr varScale="1">
        <p:scale>
          <a:sx n="60" d="100"/>
          <a:sy n="60" d="100"/>
        </p:scale>
        <p:origin x="952" y="84"/>
      </p:cViewPr>
      <p:guideLst/>
    </p:cSldViewPr>
  </p:slideViewPr>
  <p:outlineViewPr>
    <p:cViewPr>
      <p:scale>
        <a:sx n="33" d="100"/>
        <a:sy n="33" d="100"/>
      </p:scale>
      <p:origin x="0" y="-26574"/>
    </p:cViewPr>
  </p:outlineViewPr>
  <p:notesTextViewPr>
    <p:cViewPr>
      <p:scale>
        <a:sx n="3" d="2"/>
        <a:sy n="3" d="2"/>
      </p:scale>
      <p:origin x="0" y="0"/>
    </p:cViewPr>
  </p:notesTextViewPr>
  <p:sorterViewPr>
    <p:cViewPr varScale="1">
      <p:scale>
        <a:sx n="1" d="1"/>
        <a:sy n="1" d="1"/>
      </p:scale>
      <p:origin x="0" y="-228"/>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0B7A9453-51F8-403A-ACE2-D54F9A0C421B}"/>
    <pc:docChg chg="undo redo custSel addSld delSld modSld sldOrd addSection delSection modSection">
      <pc:chgData name="Karl Michael Höferl" userId="544d2ce1-0a3b-4706-9dfd-c6d69d0e3c8e" providerId="ADAL" clId="{0B7A9453-51F8-403A-ACE2-D54F9A0C421B}" dt="2025-05-07T09:18:39.696" v="9711"/>
      <pc:docMkLst>
        <pc:docMk/>
      </pc:docMkLst>
      <pc:sldChg chg="modSp mod">
        <pc:chgData name="Karl Michael Höferl" userId="544d2ce1-0a3b-4706-9dfd-c6d69d0e3c8e" providerId="ADAL" clId="{0B7A9453-51F8-403A-ACE2-D54F9A0C421B}" dt="2025-05-07T07:56:50.233" v="7435" actId="790"/>
        <pc:sldMkLst>
          <pc:docMk/>
          <pc:sldMk cId="1714654990" sldId="274"/>
        </pc:sldMkLst>
        <pc:spChg chg="mod">
          <ac:chgData name="Karl Michael Höferl" userId="544d2ce1-0a3b-4706-9dfd-c6d69d0e3c8e" providerId="ADAL" clId="{0B7A9453-51F8-403A-ACE2-D54F9A0C421B}" dt="2025-05-07T07:56:50.229" v="7432" actId="790"/>
          <ac:spMkLst>
            <pc:docMk/>
            <pc:sldMk cId="1714654990" sldId="274"/>
            <ac:spMk id="3" creationId="{78ECA2FC-8EBF-2FBC-EBF2-E347275417F5}"/>
          </ac:spMkLst>
        </pc:spChg>
        <pc:spChg chg="mod">
          <ac:chgData name="Karl Michael Höferl" userId="544d2ce1-0a3b-4706-9dfd-c6d69d0e3c8e" providerId="ADAL" clId="{0B7A9453-51F8-403A-ACE2-D54F9A0C421B}" dt="2025-05-07T07:56:50.231" v="7433" actId="790"/>
          <ac:spMkLst>
            <pc:docMk/>
            <pc:sldMk cId="1714654990" sldId="274"/>
            <ac:spMk id="4" creationId="{F4502378-B236-0724-12B2-56238B51872B}"/>
          </ac:spMkLst>
        </pc:spChg>
        <pc:spChg chg="mod">
          <ac:chgData name="Karl Michael Höferl" userId="544d2ce1-0a3b-4706-9dfd-c6d69d0e3c8e" providerId="ADAL" clId="{0B7A9453-51F8-403A-ACE2-D54F9A0C421B}" dt="2025-05-07T07:56:50.232" v="7434" actId="790"/>
          <ac:spMkLst>
            <pc:docMk/>
            <pc:sldMk cId="1714654990" sldId="274"/>
            <ac:spMk id="5" creationId="{D4CAB6A2-FD2E-0A0E-1E7C-685BDC8AB00A}"/>
          </ac:spMkLst>
        </pc:spChg>
        <pc:spChg chg="mod">
          <ac:chgData name="Karl Michael Höferl" userId="544d2ce1-0a3b-4706-9dfd-c6d69d0e3c8e" providerId="ADAL" clId="{0B7A9453-51F8-403A-ACE2-D54F9A0C421B}" dt="2025-05-07T07:56:50.233" v="7435" actId="790"/>
          <ac:spMkLst>
            <pc:docMk/>
            <pc:sldMk cId="1714654990" sldId="274"/>
            <ac:spMk id="7" creationId="{AE42D817-3BF5-0859-ABA5-56BA456FF739}"/>
          </ac:spMkLst>
        </pc:spChg>
      </pc:sldChg>
      <pc:sldChg chg="modSp mod">
        <pc:chgData name="Karl Michael Höferl" userId="544d2ce1-0a3b-4706-9dfd-c6d69d0e3c8e" providerId="ADAL" clId="{0B7A9453-51F8-403A-ACE2-D54F9A0C421B}" dt="2025-05-07T07:56:50.585" v="7805" actId="790"/>
        <pc:sldMkLst>
          <pc:docMk/>
          <pc:sldMk cId="2537912681" sldId="277"/>
        </pc:sldMkLst>
        <pc:spChg chg="mod">
          <ac:chgData name="Karl Michael Höferl" userId="544d2ce1-0a3b-4706-9dfd-c6d69d0e3c8e" providerId="ADAL" clId="{0B7A9453-51F8-403A-ACE2-D54F9A0C421B}" dt="2025-05-07T07:56:50.585" v="7805" actId="790"/>
          <ac:spMkLst>
            <pc:docMk/>
            <pc:sldMk cId="2537912681" sldId="277"/>
            <ac:spMk id="10" creationId="{B268FE5F-26AC-C00D-E469-92E59064A6CC}"/>
          </ac:spMkLst>
        </pc:spChg>
      </pc:sldChg>
      <pc:sldChg chg="modSp mod">
        <pc:chgData name="Karl Michael Höferl" userId="544d2ce1-0a3b-4706-9dfd-c6d69d0e3c8e" providerId="ADAL" clId="{0B7A9453-51F8-403A-ACE2-D54F9A0C421B}" dt="2025-05-07T08:51:48.775" v="9213" actId="403"/>
        <pc:sldMkLst>
          <pc:docMk/>
          <pc:sldMk cId="3966956599" sldId="278"/>
        </pc:sldMkLst>
        <pc:spChg chg="mod">
          <ac:chgData name="Karl Michael Höferl" userId="544d2ce1-0a3b-4706-9dfd-c6d69d0e3c8e" providerId="ADAL" clId="{0B7A9453-51F8-403A-ACE2-D54F9A0C421B}" dt="2025-05-07T07:56:50.237" v="7441" actId="790"/>
          <ac:spMkLst>
            <pc:docMk/>
            <pc:sldMk cId="3966956599" sldId="278"/>
            <ac:spMk id="5" creationId="{5B3B52E1-22AA-A6E5-917A-19EC1EFA766A}"/>
          </ac:spMkLst>
        </pc:spChg>
        <pc:spChg chg="mod">
          <ac:chgData name="Karl Michael Höferl" userId="544d2ce1-0a3b-4706-9dfd-c6d69d0e3c8e" providerId="ADAL" clId="{0B7A9453-51F8-403A-ACE2-D54F9A0C421B}" dt="2025-05-07T07:56:50.234" v="7436" actId="790"/>
          <ac:spMkLst>
            <pc:docMk/>
            <pc:sldMk cId="3966956599" sldId="278"/>
            <ac:spMk id="6" creationId="{D1F21953-5825-54FF-DD84-ED80226FBB1E}"/>
          </ac:spMkLst>
        </pc:spChg>
        <pc:spChg chg="mod">
          <ac:chgData name="Karl Michael Höferl" userId="544d2ce1-0a3b-4706-9dfd-c6d69d0e3c8e" providerId="ADAL" clId="{0B7A9453-51F8-403A-ACE2-D54F9A0C421B}" dt="2025-05-07T08:51:48.775" v="9213" actId="403"/>
          <ac:spMkLst>
            <pc:docMk/>
            <pc:sldMk cId="3966956599" sldId="278"/>
            <ac:spMk id="7" creationId="{099EF4D1-C3FA-6B89-E7F8-3935D779FF1D}"/>
          </ac:spMkLst>
        </pc:spChg>
        <pc:spChg chg="mod">
          <ac:chgData name="Karl Michael Höferl" userId="544d2ce1-0a3b-4706-9dfd-c6d69d0e3c8e" providerId="ADAL" clId="{0B7A9453-51F8-403A-ACE2-D54F9A0C421B}" dt="2025-05-07T07:56:50.238" v="7442" actId="790"/>
          <ac:spMkLst>
            <pc:docMk/>
            <pc:sldMk cId="3966956599" sldId="278"/>
            <ac:spMk id="8" creationId="{23EB4B35-9149-F591-EDDB-442B3B0F13DD}"/>
          </ac:spMkLst>
        </pc:spChg>
        <pc:spChg chg="mod">
          <ac:chgData name="Karl Michael Höferl" userId="544d2ce1-0a3b-4706-9dfd-c6d69d0e3c8e" providerId="ADAL" clId="{0B7A9453-51F8-403A-ACE2-D54F9A0C421B}" dt="2025-05-07T07:56:50.235" v="7438" actId="790"/>
          <ac:spMkLst>
            <pc:docMk/>
            <pc:sldMk cId="3966956599" sldId="278"/>
            <ac:spMk id="9" creationId="{C9C7155B-A456-92AA-517F-BB971C939B2C}"/>
          </ac:spMkLst>
        </pc:spChg>
        <pc:spChg chg="mod">
          <ac:chgData name="Karl Michael Höferl" userId="544d2ce1-0a3b-4706-9dfd-c6d69d0e3c8e" providerId="ADAL" clId="{0B7A9453-51F8-403A-ACE2-D54F9A0C421B}" dt="2025-05-07T07:56:50.239" v="7443" actId="790"/>
          <ac:spMkLst>
            <pc:docMk/>
            <pc:sldMk cId="3966956599" sldId="278"/>
            <ac:spMk id="10" creationId="{CE786525-2C43-B1A3-875D-05C69FEBE22C}"/>
          </ac:spMkLst>
        </pc:spChg>
        <pc:spChg chg="mod">
          <ac:chgData name="Karl Michael Höferl" userId="544d2ce1-0a3b-4706-9dfd-c6d69d0e3c8e" providerId="ADAL" clId="{0B7A9453-51F8-403A-ACE2-D54F9A0C421B}" dt="2025-05-07T07:56:50.236" v="7439" actId="790"/>
          <ac:spMkLst>
            <pc:docMk/>
            <pc:sldMk cId="3966956599" sldId="278"/>
            <ac:spMk id="14" creationId="{FB0825BA-6A02-22EE-1F32-1608C61C8F8D}"/>
          </ac:spMkLst>
        </pc:spChg>
        <pc:spChg chg="mod">
          <ac:chgData name="Karl Michael Höferl" userId="544d2ce1-0a3b-4706-9dfd-c6d69d0e3c8e" providerId="ADAL" clId="{0B7A9453-51F8-403A-ACE2-D54F9A0C421B}" dt="2025-05-07T07:56:50.237" v="7440" actId="790"/>
          <ac:spMkLst>
            <pc:docMk/>
            <pc:sldMk cId="3966956599" sldId="278"/>
            <ac:spMk id="17" creationId="{DE9FD7B8-86A9-69A3-8B46-789A43DB943A}"/>
          </ac:spMkLst>
        </pc:spChg>
      </pc:sldChg>
      <pc:sldChg chg="modSp mod">
        <pc:chgData name="Karl Michael Höferl" userId="544d2ce1-0a3b-4706-9dfd-c6d69d0e3c8e" providerId="ADAL" clId="{0B7A9453-51F8-403A-ACE2-D54F9A0C421B}" dt="2025-05-07T07:56:50.584" v="7804" actId="790"/>
        <pc:sldMkLst>
          <pc:docMk/>
          <pc:sldMk cId="2996422627" sldId="1088"/>
        </pc:sldMkLst>
        <pc:spChg chg="mod">
          <ac:chgData name="Karl Michael Höferl" userId="544d2ce1-0a3b-4706-9dfd-c6d69d0e3c8e" providerId="ADAL" clId="{0B7A9453-51F8-403A-ACE2-D54F9A0C421B}" dt="2025-05-07T07:56:50.582" v="7800" actId="790"/>
          <ac:spMkLst>
            <pc:docMk/>
            <pc:sldMk cId="2996422627" sldId="1088"/>
            <ac:spMk id="2" creationId="{7A4BD4EB-9B10-0F22-74E7-FF7DBC5B8130}"/>
          </ac:spMkLst>
        </pc:spChg>
        <pc:spChg chg="mod">
          <ac:chgData name="Karl Michael Höferl" userId="544d2ce1-0a3b-4706-9dfd-c6d69d0e3c8e" providerId="ADAL" clId="{0B7A9453-51F8-403A-ACE2-D54F9A0C421B}" dt="2025-05-07T07:56:50.582" v="7801" actId="790"/>
          <ac:spMkLst>
            <pc:docMk/>
            <pc:sldMk cId="2996422627" sldId="1088"/>
            <ac:spMk id="3" creationId="{A8D43E74-C4B0-04F7-5DCA-2BED94C159BE}"/>
          </ac:spMkLst>
        </pc:spChg>
        <pc:spChg chg="mod">
          <ac:chgData name="Karl Michael Höferl" userId="544d2ce1-0a3b-4706-9dfd-c6d69d0e3c8e" providerId="ADAL" clId="{0B7A9453-51F8-403A-ACE2-D54F9A0C421B}" dt="2025-05-07T07:56:50.583" v="7802" actId="790"/>
          <ac:spMkLst>
            <pc:docMk/>
            <pc:sldMk cId="2996422627" sldId="1088"/>
            <ac:spMk id="5" creationId="{65AF09E0-A8F2-EABB-90DC-C5D672B33904}"/>
          </ac:spMkLst>
        </pc:spChg>
        <pc:spChg chg="mod">
          <ac:chgData name="Karl Michael Höferl" userId="544d2ce1-0a3b-4706-9dfd-c6d69d0e3c8e" providerId="ADAL" clId="{0B7A9453-51F8-403A-ACE2-D54F9A0C421B}" dt="2025-05-07T07:56:50.584" v="7803" actId="790"/>
          <ac:spMkLst>
            <pc:docMk/>
            <pc:sldMk cId="2996422627" sldId="1088"/>
            <ac:spMk id="6" creationId="{34FE5889-AD34-BAEB-59F3-0C12D3397D42}"/>
          </ac:spMkLst>
        </pc:spChg>
        <pc:spChg chg="mod">
          <ac:chgData name="Karl Michael Höferl" userId="544d2ce1-0a3b-4706-9dfd-c6d69d0e3c8e" providerId="ADAL" clId="{0B7A9453-51F8-403A-ACE2-D54F9A0C421B}" dt="2025-05-07T07:56:50.584" v="7804" actId="790"/>
          <ac:spMkLst>
            <pc:docMk/>
            <pc:sldMk cId="2996422627" sldId="1088"/>
            <ac:spMk id="7" creationId="{147D1BC0-799B-0AD9-5F2E-0C702CB24D2C}"/>
          </ac:spMkLst>
        </pc:spChg>
      </pc:sldChg>
      <pc:sldChg chg="modSp mod">
        <pc:chgData name="Karl Michael Höferl" userId="544d2ce1-0a3b-4706-9dfd-c6d69d0e3c8e" providerId="ADAL" clId="{0B7A9453-51F8-403A-ACE2-D54F9A0C421B}" dt="2025-05-07T07:56:50.576" v="7794" actId="790"/>
        <pc:sldMkLst>
          <pc:docMk/>
          <pc:sldMk cId="587423238" sldId="1113"/>
        </pc:sldMkLst>
        <pc:spChg chg="mod">
          <ac:chgData name="Karl Michael Höferl" userId="544d2ce1-0a3b-4706-9dfd-c6d69d0e3c8e" providerId="ADAL" clId="{0B7A9453-51F8-403A-ACE2-D54F9A0C421B}" dt="2025-05-07T07:56:50.575" v="7793" actId="790"/>
          <ac:spMkLst>
            <pc:docMk/>
            <pc:sldMk cId="587423238" sldId="1113"/>
            <ac:spMk id="2" creationId="{0EB3363A-D7B1-3A7A-DB8C-E2BF875193A7}"/>
          </ac:spMkLst>
        </pc:spChg>
        <pc:spChg chg="mod">
          <ac:chgData name="Karl Michael Höferl" userId="544d2ce1-0a3b-4706-9dfd-c6d69d0e3c8e" providerId="ADAL" clId="{0B7A9453-51F8-403A-ACE2-D54F9A0C421B}" dt="2025-05-07T07:56:50.576" v="7794" actId="790"/>
          <ac:spMkLst>
            <pc:docMk/>
            <pc:sldMk cId="587423238" sldId="1113"/>
            <ac:spMk id="6" creationId="{3B290120-2032-E94D-A235-DA58BB26EE0D}"/>
          </ac:spMkLst>
        </pc:spChg>
        <pc:spChg chg="mod">
          <ac:chgData name="Karl Michael Höferl" userId="544d2ce1-0a3b-4706-9dfd-c6d69d0e3c8e" providerId="ADAL" clId="{0B7A9453-51F8-403A-ACE2-D54F9A0C421B}" dt="2025-05-07T07:56:50.574" v="7792" actId="790"/>
          <ac:spMkLst>
            <pc:docMk/>
            <pc:sldMk cId="587423238" sldId="1113"/>
            <ac:spMk id="7" creationId="{6D48265A-96F2-9C87-84B5-596060FF0E80}"/>
          </ac:spMkLst>
        </pc:spChg>
      </pc:sldChg>
      <pc:sldChg chg="del">
        <pc:chgData name="Karl Michael Höferl" userId="544d2ce1-0a3b-4706-9dfd-c6d69d0e3c8e" providerId="ADAL" clId="{0B7A9453-51F8-403A-ACE2-D54F9A0C421B}" dt="2025-04-30T15:51:29.465" v="160" actId="47"/>
        <pc:sldMkLst>
          <pc:docMk/>
          <pc:sldMk cId="1537057487" sldId="1121"/>
        </pc:sldMkLst>
      </pc:sldChg>
      <pc:sldChg chg="del">
        <pc:chgData name="Karl Michael Höferl" userId="544d2ce1-0a3b-4706-9dfd-c6d69d0e3c8e" providerId="ADAL" clId="{0B7A9453-51F8-403A-ACE2-D54F9A0C421B}" dt="2025-04-30T15:51:29.465" v="160" actId="47"/>
        <pc:sldMkLst>
          <pc:docMk/>
          <pc:sldMk cId="2671844152" sldId="1133"/>
        </pc:sldMkLst>
      </pc:sldChg>
      <pc:sldChg chg="del">
        <pc:chgData name="Karl Michael Höferl" userId="544d2ce1-0a3b-4706-9dfd-c6d69d0e3c8e" providerId="ADAL" clId="{0B7A9453-51F8-403A-ACE2-D54F9A0C421B}" dt="2025-04-30T15:51:29.465" v="160" actId="47"/>
        <pc:sldMkLst>
          <pc:docMk/>
          <pc:sldMk cId="3765354955" sldId="1140"/>
        </pc:sldMkLst>
      </pc:sldChg>
      <pc:sldChg chg="modSp mod">
        <pc:chgData name="Karl Michael Höferl" userId="544d2ce1-0a3b-4706-9dfd-c6d69d0e3c8e" providerId="ADAL" clId="{0B7A9453-51F8-403A-ACE2-D54F9A0C421B}" dt="2025-05-07T07:56:50.581" v="7799" actId="790"/>
        <pc:sldMkLst>
          <pc:docMk/>
          <pc:sldMk cId="407494503" sldId="1148"/>
        </pc:sldMkLst>
        <pc:spChg chg="mod">
          <ac:chgData name="Karl Michael Höferl" userId="544d2ce1-0a3b-4706-9dfd-c6d69d0e3c8e" providerId="ADAL" clId="{0B7A9453-51F8-403A-ACE2-D54F9A0C421B}" dt="2025-05-07T07:56:50.577" v="7795" actId="790"/>
          <ac:spMkLst>
            <pc:docMk/>
            <pc:sldMk cId="407494503" sldId="1148"/>
            <ac:spMk id="2" creationId="{834226D1-919A-F124-DB5A-95C0E398BFF6}"/>
          </ac:spMkLst>
        </pc:spChg>
        <pc:spChg chg="mod">
          <ac:chgData name="Karl Michael Höferl" userId="544d2ce1-0a3b-4706-9dfd-c6d69d0e3c8e" providerId="ADAL" clId="{0B7A9453-51F8-403A-ACE2-D54F9A0C421B}" dt="2025-05-07T07:56:50.577" v="7796" actId="790"/>
          <ac:spMkLst>
            <pc:docMk/>
            <pc:sldMk cId="407494503" sldId="1148"/>
            <ac:spMk id="3" creationId="{B5947EDC-077D-D134-6164-50D150BDE0F9}"/>
          </ac:spMkLst>
        </pc:spChg>
        <pc:spChg chg="mod">
          <ac:chgData name="Karl Michael Höferl" userId="544d2ce1-0a3b-4706-9dfd-c6d69d0e3c8e" providerId="ADAL" clId="{0B7A9453-51F8-403A-ACE2-D54F9A0C421B}" dt="2025-05-07T07:56:50.578" v="7797" actId="790"/>
          <ac:spMkLst>
            <pc:docMk/>
            <pc:sldMk cId="407494503" sldId="1148"/>
            <ac:spMk id="5" creationId="{910E433C-7B57-4C20-7145-EFA2667E67FC}"/>
          </ac:spMkLst>
        </pc:spChg>
        <pc:spChg chg="mod">
          <ac:chgData name="Karl Michael Höferl" userId="544d2ce1-0a3b-4706-9dfd-c6d69d0e3c8e" providerId="ADAL" clId="{0B7A9453-51F8-403A-ACE2-D54F9A0C421B}" dt="2025-05-07T07:56:50.579" v="7798" actId="790"/>
          <ac:spMkLst>
            <pc:docMk/>
            <pc:sldMk cId="407494503" sldId="1148"/>
            <ac:spMk id="6" creationId="{FA5BC5D3-204C-3746-8561-5668805C3C88}"/>
          </ac:spMkLst>
        </pc:spChg>
        <pc:spChg chg="mod">
          <ac:chgData name="Karl Michael Höferl" userId="544d2ce1-0a3b-4706-9dfd-c6d69d0e3c8e" providerId="ADAL" clId="{0B7A9453-51F8-403A-ACE2-D54F9A0C421B}" dt="2025-05-07T07:56:50.581" v="7799" actId="790"/>
          <ac:spMkLst>
            <pc:docMk/>
            <pc:sldMk cId="407494503" sldId="1148"/>
            <ac:spMk id="8" creationId="{CB612B51-45A6-1EC4-E83D-01F116BBDC6D}"/>
          </ac:spMkLst>
        </pc:spChg>
      </pc:sldChg>
      <pc:sldChg chg="modSp mod">
        <pc:chgData name="Karl Michael Höferl" userId="544d2ce1-0a3b-4706-9dfd-c6d69d0e3c8e" providerId="ADAL" clId="{0B7A9453-51F8-403A-ACE2-D54F9A0C421B}" dt="2025-05-07T07:56:50.399" v="7653" actId="790"/>
        <pc:sldMkLst>
          <pc:docMk/>
          <pc:sldMk cId="512557456" sldId="1254"/>
        </pc:sldMkLst>
        <pc:spChg chg="mod">
          <ac:chgData name="Karl Michael Höferl" userId="544d2ce1-0a3b-4706-9dfd-c6d69d0e3c8e" providerId="ADAL" clId="{0B7A9453-51F8-403A-ACE2-D54F9A0C421B}" dt="2025-05-07T07:56:50.398" v="7652" actId="790"/>
          <ac:spMkLst>
            <pc:docMk/>
            <pc:sldMk cId="512557456" sldId="1254"/>
            <ac:spMk id="2" creationId="{BA0C75C5-3C52-D2F1-F7FD-7C75E6127468}"/>
          </ac:spMkLst>
        </pc:spChg>
        <pc:spChg chg="mod">
          <ac:chgData name="Karl Michael Höferl" userId="544d2ce1-0a3b-4706-9dfd-c6d69d0e3c8e" providerId="ADAL" clId="{0B7A9453-51F8-403A-ACE2-D54F9A0C421B}" dt="2025-05-07T07:56:50.399" v="7653" actId="790"/>
          <ac:spMkLst>
            <pc:docMk/>
            <pc:sldMk cId="512557456" sldId="1254"/>
            <ac:spMk id="6" creationId="{0510BB76-06D3-F184-81FD-EC177DEC2A4C}"/>
          </ac:spMkLst>
        </pc:spChg>
        <pc:spChg chg="mod">
          <ac:chgData name="Karl Michael Höferl" userId="544d2ce1-0a3b-4706-9dfd-c6d69d0e3c8e" providerId="ADAL" clId="{0B7A9453-51F8-403A-ACE2-D54F9A0C421B}" dt="2025-05-07T07:56:50.397" v="7651" actId="790"/>
          <ac:spMkLst>
            <pc:docMk/>
            <pc:sldMk cId="512557456" sldId="1254"/>
            <ac:spMk id="7" creationId="{88FEECDE-CBFF-D883-C974-F54E724A57DA}"/>
          </ac:spMkLst>
        </pc:spChg>
      </pc:sldChg>
      <pc:sldChg chg="modSp mod">
        <pc:chgData name="Karl Michael Höferl" userId="544d2ce1-0a3b-4706-9dfd-c6d69d0e3c8e" providerId="ADAL" clId="{0B7A9453-51F8-403A-ACE2-D54F9A0C421B}" dt="2025-05-07T07:56:50.284" v="7503" actId="790"/>
        <pc:sldMkLst>
          <pc:docMk/>
          <pc:sldMk cId="4125038699" sldId="1256"/>
        </pc:sldMkLst>
        <pc:spChg chg="mod">
          <ac:chgData name="Karl Michael Höferl" userId="544d2ce1-0a3b-4706-9dfd-c6d69d0e3c8e" providerId="ADAL" clId="{0B7A9453-51F8-403A-ACE2-D54F9A0C421B}" dt="2025-05-07T07:56:50.281" v="7499" actId="790"/>
          <ac:spMkLst>
            <pc:docMk/>
            <pc:sldMk cId="4125038699" sldId="1256"/>
            <ac:spMk id="2" creationId="{33FE17CC-C6DD-E4F3-B9C1-A1D844C8189A}"/>
          </ac:spMkLst>
        </pc:spChg>
        <pc:spChg chg="mod">
          <ac:chgData name="Karl Michael Höferl" userId="544d2ce1-0a3b-4706-9dfd-c6d69d0e3c8e" providerId="ADAL" clId="{0B7A9453-51F8-403A-ACE2-D54F9A0C421B}" dt="2025-05-07T07:56:50.281" v="7500" actId="790"/>
          <ac:spMkLst>
            <pc:docMk/>
            <pc:sldMk cId="4125038699" sldId="1256"/>
            <ac:spMk id="3" creationId="{58BE4910-51AF-988F-15DA-6E945D437BDC}"/>
          </ac:spMkLst>
        </pc:spChg>
        <pc:spChg chg="mod">
          <ac:chgData name="Karl Michael Höferl" userId="544d2ce1-0a3b-4706-9dfd-c6d69d0e3c8e" providerId="ADAL" clId="{0B7A9453-51F8-403A-ACE2-D54F9A0C421B}" dt="2025-05-07T07:56:50.282" v="7501" actId="790"/>
          <ac:spMkLst>
            <pc:docMk/>
            <pc:sldMk cId="4125038699" sldId="1256"/>
            <ac:spMk id="4" creationId="{368051FB-BDB2-3D14-426A-DD289B5F7BD2}"/>
          </ac:spMkLst>
        </pc:spChg>
        <pc:spChg chg="mod">
          <ac:chgData name="Karl Michael Höferl" userId="544d2ce1-0a3b-4706-9dfd-c6d69d0e3c8e" providerId="ADAL" clId="{0B7A9453-51F8-403A-ACE2-D54F9A0C421B}" dt="2025-05-07T07:56:50.283" v="7502" actId="790"/>
          <ac:spMkLst>
            <pc:docMk/>
            <pc:sldMk cId="4125038699" sldId="1256"/>
            <ac:spMk id="5" creationId="{FC92DE18-1131-C0F7-4D09-E24614049E59}"/>
          </ac:spMkLst>
        </pc:spChg>
        <pc:spChg chg="mod">
          <ac:chgData name="Karl Michael Höferl" userId="544d2ce1-0a3b-4706-9dfd-c6d69d0e3c8e" providerId="ADAL" clId="{0B7A9453-51F8-403A-ACE2-D54F9A0C421B}" dt="2025-05-07T07:56:50.284" v="7503" actId="790"/>
          <ac:spMkLst>
            <pc:docMk/>
            <pc:sldMk cId="4125038699" sldId="1256"/>
            <ac:spMk id="6" creationId="{B469D5A5-1E25-E261-7DD7-9CC78422F347}"/>
          </ac:spMkLst>
        </pc:spChg>
      </pc:sldChg>
      <pc:sldChg chg="modSp mod">
        <pc:chgData name="Karl Michael Höferl" userId="544d2ce1-0a3b-4706-9dfd-c6d69d0e3c8e" providerId="ADAL" clId="{0B7A9453-51F8-403A-ACE2-D54F9A0C421B}" dt="2025-05-07T07:56:50.243" v="7449" actId="790"/>
        <pc:sldMkLst>
          <pc:docMk/>
          <pc:sldMk cId="2319784197" sldId="1317"/>
        </pc:sldMkLst>
        <pc:spChg chg="mod">
          <ac:chgData name="Karl Michael Höferl" userId="544d2ce1-0a3b-4706-9dfd-c6d69d0e3c8e" providerId="ADAL" clId="{0B7A9453-51F8-403A-ACE2-D54F9A0C421B}" dt="2025-05-07T07:56:50.240" v="7444" actId="790"/>
          <ac:spMkLst>
            <pc:docMk/>
            <pc:sldMk cId="2319784197" sldId="1317"/>
            <ac:spMk id="2" creationId="{49D1D5C5-D781-99D3-D1F4-21DC6E30FDF1}"/>
          </ac:spMkLst>
        </pc:spChg>
        <pc:spChg chg="mod">
          <ac:chgData name="Karl Michael Höferl" userId="544d2ce1-0a3b-4706-9dfd-c6d69d0e3c8e" providerId="ADAL" clId="{0B7A9453-51F8-403A-ACE2-D54F9A0C421B}" dt="2025-05-07T07:56:50.241" v="7445" actId="790"/>
          <ac:spMkLst>
            <pc:docMk/>
            <pc:sldMk cId="2319784197" sldId="1317"/>
            <ac:spMk id="3" creationId="{764A9132-3107-703B-5388-23DF9CE76445}"/>
          </ac:spMkLst>
        </pc:spChg>
        <pc:spChg chg="mod">
          <ac:chgData name="Karl Michael Höferl" userId="544d2ce1-0a3b-4706-9dfd-c6d69d0e3c8e" providerId="ADAL" clId="{0B7A9453-51F8-403A-ACE2-D54F9A0C421B}" dt="2025-05-07T07:56:50.241" v="7446" actId="790"/>
          <ac:spMkLst>
            <pc:docMk/>
            <pc:sldMk cId="2319784197" sldId="1317"/>
            <ac:spMk id="4" creationId="{E5066A9E-5102-4D13-C7A8-C64B5BBD0105}"/>
          </ac:spMkLst>
        </pc:spChg>
        <pc:spChg chg="mod">
          <ac:chgData name="Karl Michael Höferl" userId="544d2ce1-0a3b-4706-9dfd-c6d69d0e3c8e" providerId="ADAL" clId="{0B7A9453-51F8-403A-ACE2-D54F9A0C421B}" dt="2025-05-07T07:56:50.242" v="7447" actId="790"/>
          <ac:spMkLst>
            <pc:docMk/>
            <pc:sldMk cId="2319784197" sldId="1317"/>
            <ac:spMk id="6" creationId="{0235CF64-00AC-7F30-E869-E39BA9D32A6F}"/>
          </ac:spMkLst>
        </pc:spChg>
        <pc:spChg chg="mod">
          <ac:chgData name="Karl Michael Höferl" userId="544d2ce1-0a3b-4706-9dfd-c6d69d0e3c8e" providerId="ADAL" clId="{0B7A9453-51F8-403A-ACE2-D54F9A0C421B}" dt="2025-05-07T07:56:50.243" v="7448" actId="790"/>
          <ac:spMkLst>
            <pc:docMk/>
            <pc:sldMk cId="2319784197" sldId="1317"/>
            <ac:spMk id="7" creationId="{DD6EC685-A073-D205-5FF9-9112029D9167}"/>
          </ac:spMkLst>
        </pc:spChg>
        <pc:spChg chg="mod">
          <ac:chgData name="Karl Michael Höferl" userId="544d2ce1-0a3b-4706-9dfd-c6d69d0e3c8e" providerId="ADAL" clId="{0B7A9453-51F8-403A-ACE2-D54F9A0C421B}" dt="2025-05-07T07:56:50.243" v="7449" actId="790"/>
          <ac:spMkLst>
            <pc:docMk/>
            <pc:sldMk cId="2319784197" sldId="1317"/>
            <ac:spMk id="8" creationId="{BDD858F5-CF65-F37A-2305-2FA11046C727}"/>
          </ac:spMkLst>
        </pc:spChg>
      </pc:sldChg>
      <pc:sldChg chg="addSp delSp modSp mod">
        <pc:chgData name="Karl Michael Höferl" userId="544d2ce1-0a3b-4706-9dfd-c6d69d0e3c8e" providerId="ADAL" clId="{0B7A9453-51F8-403A-ACE2-D54F9A0C421B}" dt="2025-05-07T07:56:50.255" v="7464" actId="790"/>
        <pc:sldMkLst>
          <pc:docMk/>
          <pc:sldMk cId="365285128" sldId="1424"/>
        </pc:sldMkLst>
        <pc:spChg chg="mod">
          <ac:chgData name="Karl Michael Höferl" userId="544d2ce1-0a3b-4706-9dfd-c6d69d0e3c8e" providerId="ADAL" clId="{0B7A9453-51F8-403A-ACE2-D54F9A0C421B}" dt="2025-05-07T07:56:50.244" v="7450" actId="790"/>
          <ac:spMkLst>
            <pc:docMk/>
            <pc:sldMk cId="365285128" sldId="1424"/>
            <ac:spMk id="2" creationId="{CA1BAA57-F31F-7D88-CEB9-951E3E04609D}"/>
          </ac:spMkLst>
        </pc:spChg>
        <pc:spChg chg="mod">
          <ac:chgData name="Karl Michael Höferl" userId="544d2ce1-0a3b-4706-9dfd-c6d69d0e3c8e" providerId="ADAL" clId="{0B7A9453-51F8-403A-ACE2-D54F9A0C421B}" dt="2025-05-07T07:56:50.245" v="7451" actId="790"/>
          <ac:spMkLst>
            <pc:docMk/>
            <pc:sldMk cId="365285128" sldId="1424"/>
            <ac:spMk id="3" creationId="{6E54BD47-FB3E-776C-EFC7-63C86E662868}"/>
          </ac:spMkLst>
        </pc:spChg>
        <pc:spChg chg="mod">
          <ac:chgData name="Karl Michael Höferl" userId="544d2ce1-0a3b-4706-9dfd-c6d69d0e3c8e" providerId="ADAL" clId="{0B7A9453-51F8-403A-ACE2-D54F9A0C421B}" dt="2025-05-07T07:56:50.246" v="7452" actId="790"/>
          <ac:spMkLst>
            <pc:docMk/>
            <pc:sldMk cId="365285128" sldId="1424"/>
            <ac:spMk id="5" creationId="{132542F0-33C4-D5AF-02FD-B59FCAF3E34F}"/>
          </ac:spMkLst>
        </pc:spChg>
        <pc:spChg chg="mod">
          <ac:chgData name="Karl Michael Höferl" userId="544d2ce1-0a3b-4706-9dfd-c6d69d0e3c8e" providerId="ADAL" clId="{0B7A9453-51F8-403A-ACE2-D54F9A0C421B}" dt="2025-05-07T07:56:50.246" v="7453" actId="790"/>
          <ac:spMkLst>
            <pc:docMk/>
            <pc:sldMk cId="365285128" sldId="1424"/>
            <ac:spMk id="6" creationId="{CED1F0E8-8F93-A8DB-5BC4-03EE0541E2AD}"/>
          </ac:spMkLst>
        </pc:spChg>
        <pc:spChg chg="mod">
          <ac:chgData name="Karl Michael Höferl" userId="544d2ce1-0a3b-4706-9dfd-c6d69d0e3c8e" providerId="ADAL" clId="{0B7A9453-51F8-403A-ACE2-D54F9A0C421B}" dt="2025-05-07T07:56:50.247" v="7454" actId="790"/>
          <ac:spMkLst>
            <pc:docMk/>
            <pc:sldMk cId="365285128" sldId="1424"/>
            <ac:spMk id="23" creationId="{7CB23BE3-A54E-EFCB-5DC9-D1BD4923A3E6}"/>
          </ac:spMkLst>
        </pc:spChg>
        <pc:spChg chg="mod">
          <ac:chgData name="Karl Michael Höferl" userId="544d2ce1-0a3b-4706-9dfd-c6d69d0e3c8e" providerId="ADAL" clId="{0B7A9453-51F8-403A-ACE2-D54F9A0C421B}" dt="2025-05-07T07:56:50.248" v="7455" actId="790"/>
          <ac:spMkLst>
            <pc:docMk/>
            <pc:sldMk cId="365285128" sldId="1424"/>
            <ac:spMk id="24" creationId="{746A7B6F-AA9E-C77F-FB7E-CD254EEA4B39}"/>
          </ac:spMkLst>
        </pc:spChg>
        <pc:spChg chg="mod">
          <ac:chgData name="Karl Michael Höferl" userId="544d2ce1-0a3b-4706-9dfd-c6d69d0e3c8e" providerId="ADAL" clId="{0B7A9453-51F8-403A-ACE2-D54F9A0C421B}" dt="2025-05-07T07:56:50.248" v="7456" actId="790"/>
          <ac:spMkLst>
            <pc:docMk/>
            <pc:sldMk cId="365285128" sldId="1424"/>
            <ac:spMk id="25" creationId="{E70CF458-D93A-26AC-A9F7-3A51B853328F}"/>
          </ac:spMkLst>
        </pc:spChg>
        <pc:spChg chg="mod">
          <ac:chgData name="Karl Michael Höferl" userId="544d2ce1-0a3b-4706-9dfd-c6d69d0e3c8e" providerId="ADAL" clId="{0B7A9453-51F8-403A-ACE2-D54F9A0C421B}" dt="2025-05-07T07:56:50.249" v="7457" actId="790"/>
          <ac:spMkLst>
            <pc:docMk/>
            <pc:sldMk cId="365285128" sldId="1424"/>
            <ac:spMk id="26" creationId="{FFCBA710-464A-A925-4A67-9DE0634B5575}"/>
          </ac:spMkLst>
        </pc:spChg>
        <pc:spChg chg="mod">
          <ac:chgData name="Karl Michael Höferl" userId="544d2ce1-0a3b-4706-9dfd-c6d69d0e3c8e" providerId="ADAL" clId="{0B7A9453-51F8-403A-ACE2-D54F9A0C421B}" dt="2025-05-07T07:56:50.249" v="7458" actId="790"/>
          <ac:spMkLst>
            <pc:docMk/>
            <pc:sldMk cId="365285128" sldId="1424"/>
            <ac:spMk id="27" creationId="{7FCEC10B-F599-CA3F-9B4F-DD4F046942B7}"/>
          </ac:spMkLst>
        </pc:spChg>
        <pc:spChg chg="mod">
          <ac:chgData name="Karl Michael Höferl" userId="544d2ce1-0a3b-4706-9dfd-c6d69d0e3c8e" providerId="ADAL" clId="{0B7A9453-51F8-403A-ACE2-D54F9A0C421B}" dt="2025-05-07T07:56:50.250" v="7459" actId="790"/>
          <ac:spMkLst>
            <pc:docMk/>
            <pc:sldMk cId="365285128" sldId="1424"/>
            <ac:spMk id="28" creationId="{86C4E37A-B186-234A-7E3E-B3ED9B64BFB4}"/>
          </ac:spMkLst>
        </pc:spChg>
        <pc:spChg chg="mod">
          <ac:chgData name="Karl Michael Höferl" userId="544d2ce1-0a3b-4706-9dfd-c6d69d0e3c8e" providerId="ADAL" clId="{0B7A9453-51F8-403A-ACE2-D54F9A0C421B}" dt="2025-05-07T07:56:50.252" v="7460" actId="790"/>
          <ac:spMkLst>
            <pc:docMk/>
            <pc:sldMk cId="365285128" sldId="1424"/>
            <ac:spMk id="30" creationId="{01781B7B-F6FF-65CE-28EA-B7CD69F04C75}"/>
          </ac:spMkLst>
        </pc:spChg>
        <pc:spChg chg="mod">
          <ac:chgData name="Karl Michael Höferl" userId="544d2ce1-0a3b-4706-9dfd-c6d69d0e3c8e" providerId="ADAL" clId="{0B7A9453-51F8-403A-ACE2-D54F9A0C421B}" dt="2025-05-07T07:56:50.252" v="7461" actId="790"/>
          <ac:spMkLst>
            <pc:docMk/>
            <pc:sldMk cId="365285128" sldId="1424"/>
            <ac:spMk id="35" creationId="{8A54E24B-36D0-C037-7AE1-51A390654B5A}"/>
          </ac:spMkLst>
        </pc:spChg>
        <pc:spChg chg="mod">
          <ac:chgData name="Karl Michael Höferl" userId="544d2ce1-0a3b-4706-9dfd-c6d69d0e3c8e" providerId="ADAL" clId="{0B7A9453-51F8-403A-ACE2-D54F9A0C421B}" dt="2025-05-07T07:56:50.253" v="7462" actId="790"/>
          <ac:spMkLst>
            <pc:docMk/>
            <pc:sldMk cId="365285128" sldId="1424"/>
            <ac:spMk id="36" creationId="{D6F2C5AB-F8A3-B5CC-EAB1-E30516B4DF54}"/>
          </ac:spMkLst>
        </pc:spChg>
        <pc:spChg chg="mod">
          <ac:chgData name="Karl Michael Höferl" userId="544d2ce1-0a3b-4706-9dfd-c6d69d0e3c8e" providerId="ADAL" clId="{0B7A9453-51F8-403A-ACE2-D54F9A0C421B}" dt="2025-05-07T07:56:50.254" v="7463" actId="790"/>
          <ac:spMkLst>
            <pc:docMk/>
            <pc:sldMk cId="365285128" sldId="1424"/>
            <ac:spMk id="37" creationId="{9E90F93A-F94A-C51E-68E4-4A3850FD9B3D}"/>
          </ac:spMkLst>
        </pc:spChg>
        <pc:spChg chg="mod">
          <ac:chgData name="Karl Michael Höferl" userId="544d2ce1-0a3b-4706-9dfd-c6d69d0e3c8e" providerId="ADAL" clId="{0B7A9453-51F8-403A-ACE2-D54F9A0C421B}" dt="2025-05-07T07:56:50.255" v="7464" actId="790"/>
          <ac:spMkLst>
            <pc:docMk/>
            <pc:sldMk cId="365285128" sldId="1424"/>
            <ac:spMk id="38" creationId="{9A2D308A-4632-54F0-AD7C-C12DFD471BC5}"/>
          </ac:spMkLst>
        </pc:spChg>
        <pc:picChg chg="add mod">
          <ac:chgData name="Karl Michael Höferl" userId="544d2ce1-0a3b-4706-9dfd-c6d69d0e3c8e" providerId="ADAL" clId="{0B7A9453-51F8-403A-ACE2-D54F9A0C421B}" dt="2025-04-30T15:47:50.978" v="105" actId="1076"/>
          <ac:picMkLst>
            <pc:docMk/>
            <pc:sldMk cId="365285128" sldId="1424"/>
            <ac:picMk id="80" creationId="{7FE1F561-DC3C-CEEA-C1FE-7B4F277D59A9}"/>
          </ac:picMkLst>
        </pc:picChg>
      </pc:sldChg>
      <pc:sldChg chg="addSp modSp mod">
        <pc:chgData name="Karl Michael Höferl" userId="544d2ce1-0a3b-4706-9dfd-c6d69d0e3c8e" providerId="ADAL" clId="{0B7A9453-51F8-403A-ACE2-D54F9A0C421B}" dt="2025-05-07T07:56:50.280" v="7498" actId="790"/>
        <pc:sldMkLst>
          <pc:docMk/>
          <pc:sldMk cId="303201137" sldId="1425"/>
        </pc:sldMkLst>
        <pc:spChg chg="mod">
          <ac:chgData name="Karl Michael Höferl" userId="544d2ce1-0a3b-4706-9dfd-c6d69d0e3c8e" providerId="ADAL" clId="{0B7A9453-51F8-403A-ACE2-D54F9A0C421B}" dt="2025-05-07T07:56:50.256" v="7465" actId="790"/>
          <ac:spMkLst>
            <pc:docMk/>
            <pc:sldMk cId="303201137" sldId="1425"/>
            <ac:spMk id="2" creationId="{8E49F85D-8255-81ED-9BFA-159B23AFB32F}"/>
          </ac:spMkLst>
        </pc:spChg>
        <pc:spChg chg="mod">
          <ac:chgData name="Karl Michael Höferl" userId="544d2ce1-0a3b-4706-9dfd-c6d69d0e3c8e" providerId="ADAL" clId="{0B7A9453-51F8-403A-ACE2-D54F9A0C421B}" dt="2025-05-07T07:56:50.256" v="7466" actId="790"/>
          <ac:spMkLst>
            <pc:docMk/>
            <pc:sldMk cId="303201137" sldId="1425"/>
            <ac:spMk id="3" creationId="{ADE3DC35-D64C-471B-E50A-52BBADFB3F93}"/>
          </ac:spMkLst>
        </pc:spChg>
        <pc:spChg chg="mod">
          <ac:chgData name="Karl Michael Höferl" userId="544d2ce1-0a3b-4706-9dfd-c6d69d0e3c8e" providerId="ADAL" clId="{0B7A9453-51F8-403A-ACE2-D54F9A0C421B}" dt="2025-05-07T07:56:50.259" v="7469" actId="790"/>
          <ac:spMkLst>
            <pc:docMk/>
            <pc:sldMk cId="303201137" sldId="1425"/>
            <ac:spMk id="4" creationId="{B63E99B5-470D-7084-B48D-46068FF9CB26}"/>
          </ac:spMkLst>
        </pc:spChg>
        <pc:spChg chg="mod">
          <ac:chgData name="Karl Michael Höferl" userId="544d2ce1-0a3b-4706-9dfd-c6d69d0e3c8e" providerId="ADAL" clId="{0B7A9453-51F8-403A-ACE2-D54F9A0C421B}" dt="2025-05-07T07:56:50.257" v="7467" actId="790"/>
          <ac:spMkLst>
            <pc:docMk/>
            <pc:sldMk cId="303201137" sldId="1425"/>
            <ac:spMk id="5" creationId="{4FCBDF7E-BAC7-DDD6-6C59-2513B260E3A4}"/>
          </ac:spMkLst>
        </pc:spChg>
        <pc:spChg chg="mod">
          <ac:chgData name="Karl Michael Höferl" userId="544d2ce1-0a3b-4706-9dfd-c6d69d0e3c8e" providerId="ADAL" clId="{0B7A9453-51F8-403A-ACE2-D54F9A0C421B}" dt="2025-05-07T07:56:50.258" v="7468" actId="790"/>
          <ac:spMkLst>
            <pc:docMk/>
            <pc:sldMk cId="303201137" sldId="1425"/>
            <ac:spMk id="6" creationId="{C427619C-FB7D-F273-A8A5-B389CBFD5238}"/>
          </ac:spMkLst>
        </pc:spChg>
        <pc:spChg chg="mod">
          <ac:chgData name="Karl Michael Höferl" userId="544d2ce1-0a3b-4706-9dfd-c6d69d0e3c8e" providerId="ADAL" clId="{0B7A9453-51F8-403A-ACE2-D54F9A0C421B}" dt="2025-05-07T07:56:50.259" v="7470" actId="790"/>
          <ac:spMkLst>
            <pc:docMk/>
            <pc:sldMk cId="303201137" sldId="1425"/>
            <ac:spMk id="8" creationId="{999A1F9A-EFAD-C3A5-A7B6-C58ACE65A237}"/>
          </ac:spMkLst>
        </pc:spChg>
        <pc:spChg chg="mod">
          <ac:chgData name="Karl Michael Höferl" userId="544d2ce1-0a3b-4706-9dfd-c6d69d0e3c8e" providerId="ADAL" clId="{0B7A9453-51F8-403A-ACE2-D54F9A0C421B}" dt="2025-05-07T07:56:50.260" v="7471" actId="790"/>
          <ac:spMkLst>
            <pc:docMk/>
            <pc:sldMk cId="303201137" sldId="1425"/>
            <ac:spMk id="9" creationId="{0808EB37-2D1E-D786-D381-B37A2AD91D38}"/>
          </ac:spMkLst>
        </pc:spChg>
        <pc:spChg chg="mod">
          <ac:chgData name="Karl Michael Höferl" userId="544d2ce1-0a3b-4706-9dfd-c6d69d0e3c8e" providerId="ADAL" clId="{0B7A9453-51F8-403A-ACE2-D54F9A0C421B}" dt="2025-05-07T07:56:50.261" v="7472" actId="790"/>
          <ac:spMkLst>
            <pc:docMk/>
            <pc:sldMk cId="303201137" sldId="1425"/>
            <ac:spMk id="10" creationId="{85C832F6-7800-E95D-C790-99DB91E87C10}"/>
          </ac:spMkLst>
        </pc:spChg>
        <pc:spChg chg="mod">
          <ac:chgData name="Karl Michael Höferl" userId="544d2ce1-0a3b-4706-9dfd-c6d69d0e3c8e" providerId="ADAL" clId="{0B7A9453-51F8-403A-ACE2-D54F9A0C421B}" dt="2025-05-07T07:56:50.262" v="7473" actId="790"/>
          <ac:spMkLst>
            <pc:docMk/>
            <pc:sldMk cId="303201137" sldId="1425"/>
            <ac:spMk id="11" creationId="{F80571B6-4DD1-452E-A259-43FCD90E3D18}"/>
          </ac:spMkLst>
        </pc:spChg>
        <pc:spChg chg="mod">
          <ac:chgData name="Karl Michael Höferl" userId="544d2ce1-0a3b-4706-9dfd-c6d69d0e3c8e" providerId="ADAL" clId="{0B7A9453-51F8-403A-ACE2-D54F9A0C421B}" dt="2025-05-07T07:56:50.262" v="7474" actId="790"/>
          <ac:spMkLst>
            <pc:docMk/>
            <pc:sldMk cId="303201137" sldId="1425"/>
            <ac:spMk id="12" creationId="{246FB835-DE6A-041A-435B-432A239FADEC}"/>
          </ac:spMkLst>
        </pc:spChg>
        <pc:spChg chg="mod">
          <ac:chgData name="Karl Michael Höferl" userId="544d2ce1-0a3b-4706-9dfd-c6d69d0e3c8e" providerId="ADAL" clId="{0B7A9453-51F8-403A-ACE2-D54F9A0C421B}" dt="2025-05-07T07:56:50.263" v="7475" actId="790"/>
          <ac:spMkLst>
            <pc:docMk/>
            <pc:sldMk cId="303201137" sldId="1425"/>
            <ac:spMk id="13" creationId="{937D9DE6-29D3-1C18-5CC9-34EF169C863A}"/>
          </ac:spMkLst>
        </pc:spChg>
        <pc:spChg chg="mod">
          <ac:chgData name="Karl Michael Höferl" userId="544d2ce1-0a3b-4706-9dfd-c6d69d0e3c8e" providerId="ADAL" clId="{0B7A9453-51F8-403A-ACE2-D54F9A0C421B}" dt="2025-05-07T07:56:50.264" v="7476" actId="790"/>
          <ac:spMkLst>
            <pc:docMk/>
            <pc:sldMk cId="303201137" sldId="1425"/>
            <ac:spMk id="14" creationId="{F4F380F8-E4C4-49A8-7218-7BFA2B818765}"/>
          </ac:spMkLst>
        </pc:spChg>
        <pc:spChg chg="mod">
          <ac:chgData name="Karl Michael Höferl" userId="544d2ce1-0a3b-4706-9dfd-c6d69d0e3c8e" providerId="ADAL" clId="{0B7A9453-51F8-403A-ACE2-D54F9A0C421B}" dt="2025-05-07T07:56:50.264" v="7477" actId="790"/>
          <ac:spMkLst>
            <pc:docMk/>
            <pc:sldMk cId="303201137" sldId="1425"/>
            <ac:spMk id="15" creationId="{F17E62EC-6865-7EC8-CCCB-64AD142FBCC2}"/>
          </ac:spMkLst>
        </pc:spChg>
        <pc:spChg chg="mod">
          <ac:chgData name="Karl Michael Höferl" userId="544d2ce1-0a3b-4706-9dfd-c6d69d0e3c8e" providerId="ADAL" clId="{0B7A9453-51F8-403A-ACE2-D54F9A0C421B}" dt="2025-05-07T07:56:50.265" v="7478" actId="790"/>
          <ac:spMkLst>
            <pc:docMk/>
            <pc:sldMk cId="303201137" sldId="1425"/>
            <ac:spMk id="16" creationId="{F1412F83-B018-0DE9-7D41-7AD5C4EBF1AF}"/>
          </ac:spMkLst>
        </pc:spChg>
        <pc:spChg chg="mod">
          <ac:chgData name="Karl Michael Höferl" userId="544d2ce1-0a3b-4706-9dfd-c6d69d0e3c8e" providerId="ADAL" clId="{0B7A9453-51F8-403A-ACE2-D54F9A0C421B}" dt="2025-05-07T07:56:50.266" v="7479" actId="790"/>
          <ac:spMkLst>
            <pc:docMk/>
            <pc:sldMk cId="303201137" sldId="1425"/>
            <ac:spMk id="17" creationId="{7CDE6828-294E-8FD8-562F-EDBD43AA1207}"/>
          </ac:spMkLst>
        </pc:spChg>
        <pc:spChg chg="mod">
          <ac:chgData name="Karl Michael Höferl" userId="544d2ce1-0a3b-4706-9dfd-c6d69d0e3c8e" providerId="ADAL" clId="{0B7A9453-51F8-403A-ACE2-D54F9A0C421B}" dt="2025-05-07T07:56:50.267" v="7480" actId="790"/>
          <ac:spMkLst>
            <pc:docMk/>
            <pc:sldMk cId="303201137" sldId="1425"/>
            <ac:spMk id="18" creationId="{15E60862-8170-1875-8849-DE41A1602386}"/>
          </ac:spMkLst>
        </pc:spChg>
        <pc:spChg chg="mod">
          <ac:chgData name="Karl Michael Höferl" userId="544d2ce1-0a3b-4706-9dfd-c6d69d0e3c8e" providerId="ADAL" clId="{0B7A9453-51F8-403A-ACE2-D54F9A0C421B}" dt="2025-05-07T07:56:50.267" v="7481" actId="790"/>
          <ac:spMkLst>
            <pc:docMk/>
            <pc:sldMk cId="303201137" sldId="1425"/>
            <ac:spMk id="19" creationId="{25A26F2C-A2B2-4C59-2C56-06D303928B8A}"/>
          </ac:spMkLst>
        </pc:spChg>
        <pc:spChg chg="mod">
          <ac:chgData name="Karl Michael Höferl" userId="544d2ce1-0a3b-4706-9dfd-c6d69d0e3c8e" providerId="ADAL" clId="{0B7A9453-51F8-403A-ACE2-D54F9A0C421B}" dt="2025-05-07T07:56:50.268" v="7482" actId="790"/>
          <ac:spMkLst>
            <pc:docMk/>
            <pc:sldMk cId="303201137" sldId="1425"/>
            <ac:spMk id="20" creationId="{E7E0061E-A039-A446-0624-B9703779DA85}"/>
          </ac:spMkLst>
        </pc:spChg>
        <pc:spChg chg="mod">
          <ac:chgData name="Karl Michael Höferl" userId="544d2ce1-0a3b-4706-9dfd-c6d69d0e3c8e" providerId="ADAL" clId="{0B7A9453-51F8-403A-ACE2-D54F9A0C421B}" dt="2025-05-07T07:56:50.269" v="7483" actId="790"/>
          <ac:spMkLst>
            <pc:docMk/>
            <pc:sldMk cId="303201137" sldId="1425"/>
            <ac:spMk id="21" creationId="{0F2093DD-D0BB-C70B-64C3-BA2F5667450E}"/>
          </ac:spMkLst>
        </pc:spChg>
        <pc:spChg chg="mod">
          <ac:chgData name="Karl Michael Höferl" userId="544d2ce1-0a3b-4706-9dfd-c6d69d0e3c8e" providerId="ADAL" clId="{0B7A9453-51F8-403A-ACE2-D54F9A0C421B}" dt="2025-05-07T07:56:50.270" v="7484" actId="790"/>
          <ac:spMkLst>
            <pc:docMk/>
            <pc:sldMk cId="303201137" sldId="1425"/>
            <ac:spMk id="22" creationId="{2C3BCE2F-B5F5-B8A3-70CE-1553C4EFFDE2}"/>
          </ac:spMkLst>
        </pc:spChg>
        <pc:spChg chg="mod">
          <ac:chgData name="Karl Michael Höferl" userId="544d2ce1-0a3b-4706-9dfd-c6d69d0e3c8e" providerId="ADAL" clId="{0B7A9453-51F8-403A-ACE2-D54F9A0C421B}" dt="2025-05-07T07:56:50.270" v="7485" actId="790"/>
          <ac:spMkLst>
            <pc:docMk/>
            <pc:sldMk cId="303201137" sldId="1425"/>
            <ac:spMk id="23" creationId="{D32C212E-1639-60CF-FB30-57B7FFC2097B}"/>
          </ac:spMkLst>
        </pc:spChg>
        <pc:spChg chg="mod">
          <ac:chgData name="Karl Michael Höferl" userId="544d2ce1-0a3b-4706-9dfd-c6d69d0e3c8e" providerId="ADAL" clId="{0B7A9453-51F8-403A-ACE2-D54F9A0C421B}" dt="2025-05-07T07:56:50.271" v="7486" actId="790"/>
          <ac:spMkLst>
            <pc:docMk/>
            <pc:sldMk cId="303201137" sldId="1425"/>
            <ac:spMk id="24" creationId="{EFD9E7BA-A8C7-B10A-806E-26F870A857B7}"/>
          </ac:spMkLst>
        </pc:spChg>
        <pc:spChg chg="mod">
          <ac:chgData name="Karl Michael Höferl" userId="544d2ce1-0a3b-4706-9dfd-c6d69d0e3c8e" providerId="ADAL" clId="{0B7A9453-51F8-403A-ACE2-D54F9A0C421B}" dt="2025-05-07T07:56:50.272" v="7487" actId="790"/>
          <ac:spMkLst>
            <pc:docMk/>
            <pc:sldMk cId="303201137" sldId="1425"/>
            <ac:spMk id="25" creationId="{8973A8BD-CC3F-984A-4B82-CA870EEDCB52}"/>
          </ac:spMkLst>
        </pc:spChg>
        <pc:spChg chg="mod">
          <ac:chgData name="Karl Michael Höferl" userId="544d2ce1-0a3b-4706-9dfd-c6d69d0e3c8e" providerId="ADAL" clId="{0B7A9453-51F8-403A-ACE2-D54F9A0C421B}" dt="2025-05-07T07:56:50.272" v="7488" actId="790"/>
          <ac:spMkLst>
            <pc:docMk/>
            <pc:sldMk cId="303201137" sldId="1425"/>
            <ac:spMk id="26" creationId="{44DD3EF9-8EE4-C7F5-CA83-B82535F6BE6D}"/>
          </ac:spMkLst>
        </pc:spChg>
        <pc:spChg chg="mod">
          <ac:chgData name="Karl Michael Höferl" userId="544d2ce1-0a3b-4706-9dfd-c6d69d0e3c8e" providerId="ADAL" clId="{0B7A9453-51F8-403A-ACE2-D54F9A0C421B}" dt="2025-05-07T07:56:50.273" v="7489" actId="790"/>
          <ac:spMkLst>
            <pc:docMk/>
            <pc:sldMk cId="303201137" sldId="1425"/>
            <ac:spMk id="27" creationId="{2BC59AE7-EF46-9ED4-02A0-8DC42C36D2A8}"/>
          </ac:spMkLst>
        </pc:spChg>
        <pc:spChg chg="mod">
          <ac:chgData name="Karl Michael Höferl" userId="544d2ce1-0a3b-4706-9dfd-c6d69d0e3c8e" providerId="ADAL" clId="{0B7A9453-51F8-403A-ACE2-D54F9A0C421B}" dt="2025-05-07T07:56:50.274" v="7490" actId="790"/>
          <ac:spMkLst>
            <pc:docMk/>
            <pc:sldMk cId="303201137" sldId="1425"/>
            <ac:spMk id="28" creationId="{52576CC1-B077-F6E8-C1B4-03EBAA47F74B}"/>
          </ac:spMkLst>
        </pc:spChg>
        <pc:spChg chg="mod">
          <ac:chgData name="Karl Michael Höferl" userId="544d2ce1-0a3b-4706-9dfd-c6d69d0e3c8e" providerId="ADAL" clId="{0B7A9453-51F8-403A-ACE2-D54F9A0C421B}" dt="2025-05-07T07:56:50.275" v="7491" actId="790"/>
          <ac:spMkLst>
            <pc:docMk/>
            <pc:sldMk cId="303201137" sldId="1425"/>
            <ac:spMk id="29" creationId="{D195AAB6-D490-7597-DB2B-95D38AE1D48B}"/>
          </ac:spMkLst>
        </pc:spChg>
        <pc:spChg chg="mod">
          <ac:chgData name="Karl Michael Höferl" userId="544d2ce1-0a3b-4706-9dfd-c6d69d0e3c8e" providerId="ADAL" clId="{0B7A9453-51F8-403A-ACE2-D54F9A0C421B}" dt="2025-05-07T07:56:50.275" v="7492" actId="790"/>
          <ac:spMkLst>
            <pc:docMk/>
            <pc:sldMk cId="303201137" sldId="1425"/>
            <ac:spMk id="30" creationId="{81FDDD4F-07D8-BF86-ED31-E177462B7955}"/>
          </ac:spMkLst>
        </pc:spChg>
        <pc:spChg chg="add mod">
          <ac:chgData name="Karl Michael Höferl" userId="544d2ce1-0a3b-4706-9dfd-c6d69d0e3c8e" providerId="ADAL" clId="{0B7A9453-51F8-403A-ACE2-D54F9A0C421B}" dt="2025-05-07T07:56:50.276" v="7493" actId="790"/>
          <ac:spMkLst>
            <pc:docMk/>
            <pc:sldMk cId="303201137" sldId="1425"/>
            <ac:spMk id="32" creationId="{B3082A1A-A0AA-8941-9B81-0ED3744CCD87}"/>
          </ac:spMkLst>
        </pc:spChg>
        <pc:spChg chg="add mod">
          <ac:chgData name="Karl Michael Höferl" userId="544d2ce1-0a3b-4706-9dfd-c6d69d0e3c8e" providerId="ADAL" clId="{0B7A9453-51F8-403A-ACE2-D54F9A0C421B}" dt="2025-05-07T07:56:50.277" v="7494" actId="790"/>
          <ac:spMkLst>
            <pc:docMk/>
            <pc:sldMk cId="303201137" sldId="1425"/>
            <ac:spMk id="33" creationId="{BE4C6354-DF7B-BB77-7DE3-0653141D3547}"/>
          </ac:spMkLst>
        </pc:spChg>
        <pc:spChg chg="add mod">
          <ac:chgData name="Karl Michael Höferl" userId="544d2ce1-0a3b-4706-9dfd-c6d69d0e3c8e" providerId="ADAL" clId="{0B7A9453-51F8-403A-ACE2-D54F9A0C421B}" dt="2025-05-07T07:56:50.277" v="7495" actId="790"/>
          <ac:spMkLst>
            <pc:docMk/>
            <pc:sldMk cId="303201137" sldId="1425"/>
            <ac:spMk id="34" creationId="{4260009A-4E9F-0B4D-0B7A-8B2A81A98C22}"/>
          </ac:spMkLst>
        </pc:spChg>
        <pc:spChg chg="add mod">
          <ac:chgData name="Karl Michael Höferl" userId="544d2ce1-0a3b-4706-9dfd-c6d69d0e3c8e" providerId="ADAL" clId="{0B7A9453-51F8-403A-ACE2-D54F9A0C421B}" dt="2025-05-07T07:56:50.278" v="7496" actId="790"/>
          <ac:spMkLst>
            <pc:docMk/>
            <pc:sldMk cId="303201137" sldId="1425"/>
            <ac:spMk id="35" creationId="{0FADB193-5D6E-364D-CAF3-48C355D221E2}"/>
          </ac:spMkLst>
        </pc:spChg>
        <pc:spChg chg="add mod">
          <ac:chgData name="Karl Michael Höferl" userId="544d2ce1-0a3b-4706-9dfd-c6d69d0e3c8e" providerId="ADAL" clId="{0B7A9453-51F8-403A-ACE2-D54F9A0C421B}" dt="2025-05-07T07:56:50.279" v="7497" actId="790"/>
          <ac:spMkLst>
            <pc:docMk/>
            <pc:sldMk cId="303201137" sldId="1425"/>
            <ac:spMk id="36" creationId="{0E5F08E0-ABA2-B2F3-9749-C5E13670C45E}"/>
          </ac:spMkLst>
        </pc:spChg>
        <pc:spChg chg="add mod">
          <ac:chgData name="Karl Michael Höferl" userId="544d2ce1-0a3b-4706-9dfd-c6d69d0e3c8e" providerId="ADAL" clId="{0B7A9453-51F8-403A-ACE2-D54F9A0C421B}" dt="2025-05-07T07:56:50.280" v="7498" actId="790"/>
          <ac:spMkLst>
            <pc:docMk/>
            <pc:sldMk cId="303201137" sldId="1425"/>
            <ac:spMk id="37" creationId="{A39A1825-88CA-E6AC-EC08-246031F5044A}"/>
          </ac:spMkLst>
        </pc:spChg>
        <pc:picChg chg="mod">
          <ac:chgData name="Karl Michael Höferl" userId="544d2ce1-0a3b-4706-9dfd-c6d69d0e3c8e" providerId="ADAL" clId="{0B7A9453-51F8-403A-ACE2-D54F9A0C421B}" dt="2025-04-30T15:43:19.566" v="3" actId="1076"/>
          <ac:picMkLst>
            <pc:docMk/>
            <pc:sldMk cId="303201137" sldId="1425"/>
            <ac:picMk id="31" creationId="{53305F67-AD0E-87A9-D03D-1A72373B6007}"/>
          </ac:picMkLst>
        </pc:picChg>
      </pc:sldChg>
      <pc:sldChg chg="modSp mod">
        <pc:chgData name="Karl Michael Höferl" userId="544d2ce1-0a3b-4706-9dfd-c6d69d0e3c8e" providerId="ADAL" clId="{0B7A9453-51F8-403A-ACE2-D54F9A0C421B}" dt="2025-05-07T07:56:50.402" v="7658" actId="790"/>
        <pc:sldMkLst>
          <pc:docMk/>
          <pc:sldMk cId="1483237160" sldId="1426"/>
        </pc:sldMkLst>
        <pc:spChg chg="mod">
          <ac:chgData name="Karl Michael Höferl" userId="544d2ce1-0a3b-4706-9dfd-c6d69d0e3c8e" providerId="ADAL" clId="{0B7A9453-51F8-403A-ACE2-D54F9A0C421B}" dt="2025-05-07T07:56:50.399" v="7654" actId="790"/>
          <ac:spMkLst>
            <pc:docMk/>
            <pc:sldMk cId="1483237160" sldId="1426"/>
            <ac:spMk id="2" creationId="{43B5777E-A189-7D2F-36D0-E07021F52099}"/>
          </ac:spMkLst>
        </pc:spChg>
        <pc:spChg chg="mod">
          <ac:chgData name="Karl Michael Höferl" userId="544d2ce1-0a3b-4706-9dfd-c6d69d0e3c8e" providerId="ADAL" clId="{0B7A9453-51F8-403A-ACE2-D54F9A0C421B}" dt="2025-05-07T07:56:50.400" v="7655" actId="790"/>
          <ac:spMkLst>
            <pc:docMk/>
            <pc:sldMk cId="1483237160" sldId="1426"/>
            <ac:spMk id="3" creationId="{407DF614-252E-B03E-594A-2DE207156A9E}"/>
          </ac:spMkLst>
        </pc:spChg>
        <pc:spChg chg="mod">
          <ac:chgData name="Karl Michael Höferl" userId="544d2ce1-0a3b-4706-9dfd-c6d69d0e3c8e" providerId="ADAL" clId="{0B7A9453-51F8-403A-ACE2-D54F9A0C421B}" dt="2025-05-07T07:56:50.401" v="7656" actId="790"/>
          <ac:spMkLst>
            <pc:docMk/>
            <pc:sldMk cId="1483237160" sldId="1426"/>
            <ac:spMk id="4" creationId="{A6B882A3-187D-5892-27E1-47E06CF00636}"/>
          </ac:spMkLst>
        </pc:spChg>
        <pc:spChg chg="mod">
          <ac:chgData name="Karl Michael Höferl" userId="544d2ce1-0a3b-4706-9dfd-c6d69d0e3c8e" providerId="ADAL" clId="{0B7A9453-51F8-403A-ACE2-D54F9A0C421B}" dt="2025-05-07T07:56:50.401" v="7657" actId="790"/>
          <ac:spMkLst>
            <pc:docMk/>
            <pc:sldMk cId="1483237160" sldId="1426"/>
            <ac:spMk id="5" creationId="{36C93398-BB97-8EBE-D45D-555552D7D7AD}"/>
          </ac:spMkLst>
        </pc:spChg>
        <pc:spChg chg="mod">
          <ac:chgData name="Karl Michael Höferl" userId="544d2ce1-0a3b-4706-9dfd-c6d69d0e3c8e" providerId="ADAL" clId="{0B7A9453-51F8-403A-ACE2-D54F9A0C421B}" dt="2025-05-07T07:56:50.402" v="7658" actId="790"/>
          <ac:spMkLst>
            <pc:docMk/>
            <pc:sldMk cId="1483237160" sldId="1426"/>
            <ac:spMk id="6" creationId="{53116E3C-69D2-C963-7756-B4540A22D8AC}"/>
          </ac:spMkLst>
        </pc:spChg>
      </pc:sldChg>
      <pc:sldChg chg="del">
        <pc:chgData name="Karl Michael Höferl" userId="544d2ce1-0a3b-4706-9dfd-c6d69d0e3c8e" providerId="ADAL" clId="{0B7A9453-51F8-403A-ACE2-D54F9A0C421B}" dt="2025-04-30T15:51:20.041" v="158" actId="47"/>
        <pc:sldMkLst>
          <pc:docMk/>
          <pc:sldMk cId="2139640750" sldId="1427"/>
        </pc:sldMkLst>
      </pc:sldChg>
      <pc:sldChg chg="del">
        <pc:chgData name="Karl Michael Höferl" userId="544d2ce1-0a3b-4706-9dfd-c6d69d0e3c8e" providerId="ADAL" clId="{0B7A9453-51F8-403A-ACE2-D54F9A0C421B}" dt="2025-04-30T15:51:20.041" v="158" actId="47"/>
        <pc:sldMkLst>
          <pc:docMk/>
          <pc:sldMk cId="978965607" sldId="1428"/>
        </pc:sldMkLst>
      </pc:sldChg>
      <pc:sldChg chg="del">
        <pc:chgData name="Karl Michael Höferl" userId="544d2ce1-0a3b-4706-9dfd-c6d69d0e3c8e" providerId="ADAL" clId="{0B7A9453-51F8-403A-ACE2-D54F9A0C421B}" dt="2025-04-30T15:51:20.041" v="158" actId="47"/>
        <pc:sldMkLst>
          <pc:docMk/>
          <pc:sldMk cId="28683936" sldId="1429"/>
        </pc:sldMkLst>
      </pc:sldChg>
      <pc:sldChg chg="del">
        <pc:chgData name="Karl Michael Höferl" userId="544d2ce1-0a3b-4706-9dfd-c6d69d0e3c8e" providerId="ADAL" clId="{0B7A9453-51F8-403A-ACE2-D54F9A0C421B}" dt="2025-04-30T15:51:20.041" v="158" actId="47"/>
        <pc:sldMkLst>
          <pc:docMk/>
          <pc:sldMk cId="3542764059" sldId="1430"/>
        </pc:sldMkLst>
      </pc:sldChg>
      <pc:sldChg chg="del">
        <pc:chgData name="Karl Michael Höferl" userId="544d2ce1-0a3b-4706-9dfd-c6d69d0e3c8e" providerId="ADAL" clId="{0B7A9453-51F8-403A-ACE2-D54F9A0C421B}" dt="2025-04-30T15:51:20.041" v="158" actId="47"/>
        <pc:sldMkLst>
          <pc:docMk/>
          <pc:sldMk cId="617720262" sldId="1431"/>
        </pc:sldMkLst>
      </pc:sldChg>
      <pc:sldChg chg="del">
        <pc:chgData name="Karl Michael Höferl" userId="544d2ce1-0a3b-4706-9dfd-c6d69d0e3c8e" providerId="ADAL" clId="{0B7A9453-51F8-403A-ACE2-D54F9A0C421B}" dt="2025-04-30T15:51:20.041" v="158" actId="47"/>
        <pc:sldMkLst>
          <pc:docMk/>
          <pc:sldMk cId="1493246212" sldId="1432"/>
        </pc:sldMkLst>
      </pc:sldChg>
      <pc:sldChg chg="del">
        <pc:chgData name="Karl Michael Höferl" userId="544d2ce1-0a3b-4706-9dfd-c6d69d0e3c8e" providerId="ADAL" clId="{0B7A9453-51F8-403A-ACE2-D54F9A0C421B}" dt="2025-04-30T15:51:20.041" v="158" actId="47"/>
        <pc:sldMkLst>
          <pc:docMk/>
          <pc:sldMk cId="998966739" sldId="1434"/>
        </pc:sldMkLst>
      </pc:sldChg>
      <pc:sldChg chg="del">
        <pc:chgData name="Karl Michael Höferl" userId="544d2ce1-0a3b-4706-9dfd-c6d69d0e3c8e" providerId="ADAL" clId="{0B7A9453-51F8-403A-ACE2-D54F9A0C421B}" dt="2025-04-30T15:51:20.041" v="158" actId="47"/>
        <pc:sldMkLst>
          <pc:docMk/>
          <pc:sldMk cId="4138166122" sldId="1435"/>
        </pc:sldMkLst>
      </pc:sldChg>
      <pc:sldChg chg="del">
        <pc:chgData name="Karl Michael Höferl" userId="544d2ce1-0a3b-4706-9dfd-c6d69d0e3c8e" providerId="ADAL" clId="{0B7A9453-51F8-403A-ACE2-D54F9A0C421B}" dt="2025-04-30T15:51:20.041" v="158" actId="47"/>
        <pc:sldMkLst>
          <pc:docMk/>
          <pc:sldMk cId="668114246" sldId="1436"/>
        </pc:sldMkLst>
      </pc:sldChg>
      <pc:sldChg chg="del">
        <pc:chgData name="Karl Michael Höferl" userId="544d2ce1-0a3b-4706-9dfd-c6d69d0e3c8e" providerId="ADAL" clId="{0B7A9453-51F8-403A-ACE2-D54F9A0C421B}" dt="2025-04-30T15:51:20.041" v="158" actId="47"/>
        <pc:sldMkLst>
          <pc:docMk/>
          <pc:sldMk cId="2862222308" sldId="1437"/>
        </pc:sldMkLst>
      </pc:sldChg>
      <pc:sldChg chg="del">
        <pc:chgData name="Karl Michael Höferl" userId="544d2ce1-0a3b-4706-9dfd-c6d69d0e3c8e" providerId="ADAL" clId="{0B7A9453-51F8-403A-ACE2-D54F9A0C421B}" dt="2025-04-30T15:51:20.041" v="158" actId="47"/>
        <pc:sldMkLst>
          <pc:docMk/>
          <pc:sldMk cId="1303509414" sldId="1438"/>
        </pc:sldMkLst>
      </pc:sldChg>
      <pc:sldChg chg="del">
        <pc:chgData name="Karl Michael Höferl" userId="544d2ce1-0a3b-4706-9dfd-c6d69d0e3c8e" providerId="ADAL" clId="{0B7A9453-51F8-403A-ACE2-D54F9A0C421B}" dt="2025-04-30T15:51:20.041" v="158" actId="47"/>
        <pc:sldMkLst>
          <pc:docMk/>
          <pc:sldMk cId="1005761487" sldId="1439"/>
        </pc:sldMkLst>
      </pc:sldChg>
      <pc:sldChg chg="del">
        <pc:chgData name="Karl Michael Höferl" userId="544d2ce1-0a3b-4706-9dfd-c6d69d0e3c8e" providerId="ADAL" clId="{0B7A9453-51F8-403A-ACE2-D54F9A0C421B}" dt="2025-04-30T15:51:20.041" v="158" actId="47"/>
        <pc:sldMkLst>
          <pc:docMk/>
          <pc:sldMk cId="3825607229" sldId="1440"/>
        </pc:sldMkLst>
      </pc:sldChg>
      <pc:sldChg chg="del">
        <pc:chgData name="Karl Michael Höferl" userId="544d2ce1-0a3b-4706-9dfd-c6d69d0e3c8e" providerId="ADAL" clId="{0B7A9453-51F8-403A-ACE2-D54F9A0C421B}" dt="2025-04-30T15:51:20.041" v="158" actId="47"/>
        <pc:sldMkLst>
          <pc:docMk/>
          <pc:sldMk cId="3485090499" sldId="1441"/>
        </pc:sldMkLst>
      </pc:sldChg>
      <pc:sldChg chg="del">
        <pc:chgData name="Karl Michael Höferl" userId="544d2ce1-0a3b-4706-9dfd-c6d69d0e3c8e" providerId="ADAL" clId="{0B7A9453-51F8-403A-ACE2-D54F9A0C421B}" dt="2025-04-30T15:51:25.098" v="159" actId="47"/>
        <pc:sldMkLst>
          <pc:docMk/>
          <pc:sldMk cId="1678780806" sldId="1442"/>
        </pc:sldMkLst>
      </pc:sldChg>
      <pc:sldChg chg="del">
        <pc:chgData name="Karl Michael Höferl" userId="544d2ce1-0a3b-4706-9dfd-c6d69d0e3c8e" providerId="ADAL" clId="{0B7A9453-51F8-403A-ACE2-D54F9A0C421B}" dt="2025-04-30T15:51:25.098" v="159" actId="47"/>
        <pc:sldMkLst>
          <pc:docMk/>
          <pc:sldMk cId="1041651871" sldId="1443"/>
        </pc:sldMkLst>
      </pc:sldChg>
      <pc:sldChg chg="del">
        <pc:chgData name="Karl Michael Höferl" userId="544d2ce1-0a3b-4706-9dfd-c6d69d0e3c8e" providerId="ADAL" clId="{0B7A9453-51F8-403A-ACE2-D54F9A0C421B}" dt="2025-04-30T15:51:25.098" v="159" actId="47"/>
        <pc:sldMkLst>
          <pc:docMk/>
          <pc:sldMk cId="1781650940" sldId="1444"/>
        </pc:sldMkLst>
      </pc:sldChg>
      <pc:sldChg chg="del">
        <pc:chgData name="Karl Michael Höferl" userId="544d2ce1-0a3b-4706-9dfd-c6d69d0e3c8e" providerId="ADAL" clId="{0B7A9453-51F8-403A-ACE2-D54F9A0C421B}" dt="2025-04-30T15:51:25.098" v="159" actId="47"/>
        <pc:sldMkLst>
          <pc:docMk/>
          <pc:sldMk cId="1738324462" sldId="1447"/>
        </pc:sldMkLst>
      </pc:sldChg>
      <pc:sldChg chg="del">
        <pc:chgData name="Karl Michael Höferl" userId="544d2ce1-0a3b-4706-9dfd-c6d69d0e3c8e" providerId="ADAL" clId="{0B7A9453-51F8-403A-ACE2-D54F9A0C421B}" dt="2025-04-30T15:51:25.098" v="159" actId="47"/>
        <pc:sldMkLst>
          <pc:docMk/>
          <pc:sldMk cId="3015300474" sldId="1448"/>
        </pc:sldMkLst>
      </pc:sldChg>
      <pc:sldChg chg="del">
        <pc:chgData name="Karl Michael Höferl" userId="544d2ce1-0a3b-4706-9dfd-c6d69d0e3c8e" providerId="ADAL" clId="{0B7A9453-51F8-403A-ACE2-D54F9A0C421B}" dt="2025-04-30T15:51:25.098" v="159" actId="47"/>
        <pc:sldMkLst>
          <pc:docMk/>
          <pc:sldMk cId="2552852172" sldId="1449"/>
        </pc:sldMkLst>
      </pc:sldChg>
      <pc:sldChg chg="del">
        <pc:chgData name="Karl Michael Höferl" userId="544d2ce1-0a3b-4706-9dfd-c6d69d0e3c8e" providerId="ADAL" clId="{0B7A9453-51F8-403A-ACE2-D54F9A0C421B}" dt="2025-04-30T15:51:25.098" v="159" actId="47"/>
        <pc:sldMkLst>
          <pc:docMk/>
          <pc:sldMk cId="1467459044" sldId="1451"/>
        </pc:sldMkLst>
      </pc:sldChg>
      <pc:sldChg chg="modSp mod">
        <pc:chgData name="Karl Michael Höferl" userId="544d2ce1-0a3b-4706-9dfd-c6d69d0e3c8e" providerId="ADAL" clId="{0B7A9453-51F8-403A-ACE2-D54F9A0C421B}" dt="2025-05-07T08:54:38.941" v="9251" actId="6549"/>
        <pc:sldMkLst>
          <pc:docMk/>
          <pc:sldMk cId="3953884756" sldId="1452"/>
        </pc:sldMkLst>
        <pc:spChg chg="mod">
          <ac:chgData name="Karl Michael Höferl" userId="544d2ce1-0a3b-4706-9dfd-c6d69d0e3c8e" providerId="ADAL" clId="{0B7A9453-51F8-403A-ACE2-D54F9A0C421B}" dt="2025-05-07T07:56:50.490" v="7747" actId="790"/>
          <ac:spMkLst>
            <pc:docMk/>
            <pc:sldMk cId="3953884756" sldId="1452"/>
            <ac:spMk id="2" creationId="{D40783FE-8CB6-0F70-D19D-1CCFEEFCA90B}"/>
          </ac:spMkLst>
        </pc:spChg>
        <pc:spChg chg="mod">
          <ac:chgData name="Karl Michael Höferl" userId="544d2ce1-0a3b-4706-9dfd-c6d69d0e3c8e" providerId="ADAL" clId="{0B7A9453-51F8-403A-ACE2-D54F9A0C421B}" dt="2025-05-07T07:56:50.491" v="7748" actId="790"/>
          <ac:spMkLst>
            <pc:docMk/>
            <pc:sldMk cId="3953884756" sldId="1452"/>
            <ac:spMk id="6" creationId="{1A0DE9AB-4FC3-7DC0-6896-8FE69A94E827}"/>
          </ac:spMkLst>
        </pc:spChg>
        <pc:spChg chg="mod">
          <ac:chgData name="Karl Michael Höferl" userId="544d2ce1-0a3b-4706-9dfd-c6d69d0e3c8e" providerId="ADAL" clId="{0B7A9453-51F8-403A-ACE2-D54F9A0C421B}" dt="2025-05-07T08:54:38.941" v="9251" actId="6549"/>
          <ac:spMkLst>
            <pc:docMk/>
            <pc:sldMk cId="3953884756" sldId="1452"/>
            <ac:spMk id="7" creationId="{749CE800-ECDA-F8C5-D59F-C2AC1FF94783}"/>
          </ac:spMkLst>
        </pc:spChg>
      </pc:sldChg>
      <pc:sldChg chg="del">
        <pc:chgData name="Karl Michael Höferl" userId="544d2ce1-0a3b-4706-9dfd-c6d69d0e3c8e" providerId="ADAL" clId="{0B7A9453-51F8-403A-ACE2-D54F9A0C421B}" dt="2025-04-30T15:51:29.465" v="160" actId="47"/>
        <pc:sldMkLst>
          <pc:docMk/>
          <pc:sldMk cId="3963360888" sldId="1454"/>
        </pc:sldMkLst>
      </pc:sldChg>
      <pc:sldChg chg="modSp del mod">
        <pc:chgData name="Karl Michael Höferl" userId="544d2ce1-0a3b-4706-9dfd-c6d69d0e3c8e" providerId="ADAL" clId="{0B7A9453-51F8-403A-ACE2-D54F9A0C421B}" dt="2025-05-07T08:45:55.507" v="9195" actId="18676"/>
        <pc:sldMkLst>
          <pc:docMk/>
          <pc:sldMk cId="2444275642" sldId="1455"/>
        </pc:sldMkLst>
        <pc:spChg chg="mod">
          <ac:chgData name="Karl Michael Höferl" userId="544d2ce1-0a3b-4706-9dfd-c6d69d0e3c8e" providerId="ADAL" clId="{0B7A9453-51F8-403A-ACE2-D54F9A0C421B}" dt="2025-05-07T07:56:50.573" v="7790" actId="790"/>
          <ac:spMkLst>
            <pc:docMk/>
            <pc:sldMk cId="2444275642" sldId="1455"/>
            <ac:spMk id="2" creationId="{91A28800-55E6-F1C6-85B9-7176100C8AD4}"/>
          </ac:spMkLst>
        </pc:spChg>
        <pc:spChg chg="mod">
          <ac:chgData name="Karl Michael Höferl" userId="544d2ce1-0a3b-4706-9dfd-c6d69d0e3c8e" providerId="ADAL" clId="{0B7A9453-51F8-403A-ACE2-D54F9A0C421B}" dt="2025-05-07T07:56:50.573" v="7791" actId="790"/>
          <ac:spMkLst>
            <pc:docMk/>
            <pc:sldMk cId="2444275642" sldId="1455"/>
            <ac:spMk id="6" creationId="{401A0889-473B-842E-DF14-CE6AC20BA95B}"/>
          </ac:spMkLst>
        </pc:spChg>
        <pc:spChg chg="mod">
          <ac:chgData name="Karl Michael Höferl" userId="544d2ce1-0a3b-4706-9dfd-c6d69d0e3c8e" providerId="ADAL" clId="{0B7A9453-51F8-403A-ACE2-D54F9A0C421B}" dt="2025-05-07T07:56:50.572" v="7789" actId="790"/>
          <ac:spMkLst>
            <pc:docMk/>
            <pc:sldMk cId="2444275642" sldId="1455"/>
            <ac:spMk id="7" creationId="{CACBE307-C1CE-CD17-1C69-002632440617}"/>
          </ac:spMkLst>
        </pc:spChg>
      </pc:sldChg>
      <pc:sldChg chg="addSp delSp modSp new mod">
        <pc:chgData name="Karl Michael Höferl" userId="544d2ce1-0a3b-4706-9dfd-c6d69d0e3c8e" providerId="ADAL" clId="{0B7A9453-51F8-403A-ACE2-D54F9A0C421B}" dt="2025-05-07T07:56:50.406" v="7663" actId="790"/>
        <pc:sldMkLst>
          <pc:docMk/>
          <pc:sldMk cId="305326941" sldId="1456"/>
        </pc:sldMkLst>
        <pc:spChg chg="mod">
          <ac:chgData name="Karl Michael Höferl" userId="544d2ce1-0a3b-4706-9dfd-c6d69d0e3c8e" providerId="ADAL" clId="{0B7A9453-51F8-403A-ACE2-D54F9A0C421B}" dt="2025-05-07T07:56:50.403" v="7659" actId="790"/>
          <ac:spMkLst>
            <pc:docMk/>
            <pc:sldMk cId="305326941" sldId="1456"/>
            <ac:spMk id="2" creationId="{D50B3FCC-B784-BC52-D24A-7C10BA6FB69E}"/>
          </ac:spMkLst>
        </pc:spChg>
        <pc:spChg chg="mod">
          <ac:chgData name="Karl Michael Höferl" userId="544d2ce1-0a3b-4706-9dfd-c6d69d0e3c8e" providerId="ADAL" clId="{0B7A9453-51F8-403A-ACE2-D54F9A0C421B}" dt="2025-05-07T07:56:50.403" v="7660" actId="790"/>
          <ac:spMkLst>
            <pc:docMk/>
            <pc:sldMk cId="305326941" sldId="1456"/>
            <ac:spMk id="3" creationId="{17706FBF-5463-DC23-E149-58BA34A32351}"/>
          </ac:spMkLst>
        </pc:spChg>
        <pc:spChg chg="mod">
          <ac:chgData name="Karl Michael Höferl" userId="544d2ce1-0a3b-4706-9dfd-c6d69d0e3c8e" providerId="ADAL" clId="{0B7A9453-51F8-403A-ACE2-D54F9A0C421B}" dt="2025-05-07T07:56:50.404" v="7661" actId="790"/>
          <ac:spMkLst>
            <pc:docMk/>
            <pc:sldMk cId="305326941" sldId="1456"/>
            <ac:spMk id="5" creationId="{7AF18B2A-BC00-F7E3-0BF5-9B1ADB3FF7C1}"/>
          </ac:spMkLst>
        </pc:spChg>
        <pc:spChg chg="mod">
          <ac:chgData name="Karl Michael Höferl" userId="544d2ce1-0a3b-4706-9dfd-c6d69d0e3c8e" providerId="ADAL" clId="{0B7A9453-51F8-403A-ACE2-D54F9A0C421B}" dt="2025-05-07T07:56:50.405" v="7662" actId="790"/>
          <ac:spMkLst>
            <pc:docMk/>
            <pc:sldMk cId="305326941" sldId="1456"/>
            <ac:spMk id="6" creationId="{F7EABE77-5BD7-E5AD-E452-86F175321A98}"/>
          </ac:spMkLst>
        </pc:spChg>
        <pc:spChg chg="add mod">
          <ac:chgData name="Karl Michael Höferl" userId="544d2ce1-0a3b-4706-9dfd-c6d69d0e3c8e" providerId="ADAL" clId="{0B7A9453-51F8-403A-ACE2-D54F9A0C421B}" dt="2025-05-07T07:56:50.406" v="7663" actId="790"/>
          <ac:spMkLst>
            <pc:docMk/>
            <pc:sldMk cId="305326941" sldId="1456"/>
            <ac:spMk id="38" creationId="{8C4173FC-5426-5DD2-AB0A-21EA53E82EC6}"/>
          </ac:spMkLst>
        </pc:spChg>
        <pc:picChg chg="add mod">
          <ac:chgData name="Karl Michael Höferl" userId="544d2ce1-0a3b-4706-9dfd-c6d69d0e3c8e" providerId="ADAL" clId="{0B7A9453-51F8-403A-ACE2-D54F9A0C421B}" dt="2025-05-07T06:29:50.389" v="3847" actId="14100"/>
          <ac:picMkLst>
            <pc:docMk/>
            <pc:sldMk cId="305326941" sldId="1456"/>
            <ac:picMk id="1026" creationId="{4F07DD2A-8AC2-CD8F-428B-E031786275AD}"/>
          </ac:picMkLst>
        </pc:picChg>
        <pc:picChg chg="add mod">
          <ac:chgData name="Karl Michael Höferl" userId="544d2ce1-0a3b-4706-9dfd-c6d69d0e3c8e" providerId="ADAL" clId="{0B7A9453-51F8-403A-ACE2-D54F9A0C421B}" dt="2025-05-07T06:30:10.423" v="3851" actId="1076"/>
          <ac:picMkLst>
            <pc:docMk/>
            <pc:sldMk cId="305326941" sldId="1456"/>
            <ac:picMk id="2050" creationId="{33C63F88-767B-57BD-EBCA-0451DA766D90}"/>
          </ac:picMkLst>
        </pc:picChg>
      </pc:sldChg>
      <pc:sldChg chg="modSp add mod">
        <pc:chgData name="Karl Michael Höferl" userId="544d2ce1-0a3b-4706-9dfd-c6d69d0e3c8e" providerId="ADAL" clId="{0B7A9453-51F8-403A-ACE2-D54F9A0C421B}" dt="2025-05-07T07:56:50.410" v="7667" actId="790"/>
        <pc:sldMkLst>
          <pc:docMk/>
          <pc:sldMk cId="1520231931" sldId="1457"/>
        </pc:sldMkLst>
        <pc:spChg chg="mod">
          <ac:chgData name="Karl Michael Höferl" userId="544d2ce1-0a3b-4706-9dfd-c6d69d0e3c8e" providerId="ADAL" clId="{0B7A9453-51F8-403A-ACE2-D54F9A0C421B}" dt="2025-05-07T07:56:50.408" v="7664" actId="790"/>
          <ac:spMkLst>
            <pc:docMk/>
            <pc:sldMk cId="1520231931" sldId="1457"/>
            <ac:spMk id="2" creationId="{54245423-81A6-D3AB-4473-41336281092B}"/>
          </ac:spMkLst>
        </pc:spChg>
        <pc:spChg chg="mod">
          <ac:chgData name="Karl Michael Höferl" userId="544d2ce1-0a3b-4706-9dfd-c6d69d0e3c8e" providerId="ADAL" clId="{0B7A9453-51F8-403A-ACE2-D54F9A0C421B}" dt="2025-05-07T07:56:50.408" v="7665" actId="790"/>
          <ac:spMkLst>
            <pc:docMk/>
            <pc:sldMk cId="1520231931" sldId="1457"/>
            <ac:spMk id="3" creationId="{61C0A1E5-C6B9-3E4B-E63F-6EDEE7CF9009}"/>
          </ac:spMkLst>
        </pc:spChg>
        <pc:spChg chg="mod">
          <ac:chgData name="Karl Michael Höferl" userId="544d2ce1-0a3b-4706-9dfd-c6d69d0e3c8e" providerId="ADAL" clId="{0B7A9453-51F8-403A-ACE2-D54F9A0C421B}" dt="2025-05-07T07:56:50.409" v="7666" actId="790"/>
          <ac:spMkLst>
            <pc:docMk/>
            <pc:sldMk cId="1520231931" sldId="1457"/>
            <ac:spMk id="5" creationId="{FB769A15-3826-D4DE-BA4B-3C1521F07D59}"/>
          </ac:spMkLst>
        </pc:spChg>
        <pc:spChg chg="mod">
          <ac:chgData name="Karl Michael Höferl" userId="544d2ce1-0a3b-4706-9dfd-c6d69d0e3c8e" providerId="ADAL" clId="{0B7A9453-51F8-403A-ACE2-D54F9A0C421B}" dt="2025-05-07T07:56:50.410" v="7667" actId="790"/>
          <ac:spMkLst>
            <pc:docMk/>
            <pc:sldMk cId="1520231931" sldId="1457"/>
            <ac:spMk id="6" creationId="{2CC73EDB-05AF-1AE4-5325-E842E2EB0906}"/>
          </ac:spMkLst>
        </pc:spChg>
      </pc:sldChg>
      <pc:sldChg chg="del">
        <pc:chgData name="Karl Michael Höferl" userId="544d2ce1-0a3b-4706-9dfd-c6d69d0e3c8e" providerId="ADAL" clId="{0B7A9453-51F8-403A-ACE2-D54F9A0C421B}" dt="2025-04-30T15:51:29.465" v="160" actId="47"/>
        <pc:sldMkLst>
          <pc:docMk/>
          <pc:sldMk cId="2986690986" sldId="1457"/>
        </pc:sldMkLst>
      </pc:sldChg>
      <pc:sldChg chg="del">
        <pc:chgData name="Karl Michael Höferl" userId="544d2ce1-0a3b-4706-9dfd-c6d69d0e3c8e" providerId="ADAL" clId="{0B7A9453-51F8-403A-ACE2-D54F9A0C421B}" dt="2025-04-30T15:51:29.465" v="160" actId="47"/>
        <pc:sldMkLst>
          <pc:docMk/>
          <pc:sldMk cId="195190095" sldId="1458"/>
        </pc:sldMkLst>
      </pc:sldChg>
      <pc:sldChg chg="add del">
        <pc:chgData name="Karl Michael Höferl" userId="544d2ce1-0a3b-4706-9dfd-c6d69d0e3c8e" providerId="ADAL" clId="{0B7A9453-51F8-403A-ACE2-D54F9A0C421B}" dt="2025-04-30T15:55:29.105" v="233"/>
        <pc:sldMkLst>
          <pc:docMk/>
          <pc:sldMk cId="2065468761" sldId="1458"/>
        </pc:sldMkLst>
      </pc:sldChg>
      <pc:sldChg chg="modSp add mod">
        <pc:chgData name="Karl Michael Höferl" userId="544d2ce1-0a3b-4706-9dfd-c6d69d0e3c8e" providerId="ADAL" clId="{0B7A9453-51F8-403A-ACE2-D54F9A0C421B}" dt="2025-05-07T07:56:50.286" v="7506" actId="790"/>
        <pc:sldMkLst>
          <pc:docMk/>
          <pc:sldMk cId="2990557994" sldId="1458"/>
        </pc:sldMkLst>
        <pc:spChg chg="mod">
          <ac:chgData name="Karl Michael Höferl" userId="544d2ce1-0a3b-4706-9dfd-c6d69d0e3c8e" providerId="ADAL" clId="{0B7A9453-51F8-403A-ACE2-D54F9A0C421B}" dt="2025-05-07T07:56:50.286" v="7505" actId="790"/>
          <ac:spMkLst>
            <pc:docMk/>
            <pc:sldMk cId="2990557994" sldId="1458"/>
            <ac:spMk id="2" creationId="{C47E02F4-2429-3073-E42B-B9345D852007}"/>
          </ac:spMkLst>
        </pc:spChg>
        <pc:spChg chg="mod">
          <ac:chgData name="Karl Michael Höferl" userId="544d2ce1-0a3b-4706-9dfd-c6d69d0e3c8e" providerId="ADAL" clId="{0B7A9453-51F8-403A-ACE2-D54F9A0C421B}" dt="2025-05-07T07:56:50.286" v="7506" actId="790"/>
          <ac:spMkLst>
            <pc:docMk/>
            <pc:sldMk cId="2990557994" sldId="1458"/>
            <ac:spMk id="6" creationId="{E6C28F8D-5785-3DF7-E1B9-63A426D38D4C}"/>
          </ac:spMkLst>
        </pc:spChg>
        <pc:spChg chg="mod">
          <ac:chgData name="Karl Michael Höferl" userId="544d2ce1-0a3b-4706-9dfd-c6d69d0e3c8e" providerId="ADAL" clId="{0B7A9453-51F8-403A-ACE2-D54F9A0C421B}" dt="2025-05-07T07:56:50.285" v="7504" actId="790"/>
          <ac:spMkLst>
            <pc:docMk/>
            <pc:sldMk cId="2990557994" sldId="1458"/>
            <ac:spMk id="7" creationId="{8E208091-B0DC-9A96-39BD-AFC4DB2D9521}"/>
          </ac:spMkLst>
        </pc:spChg>
      </pc:sldChg>
      <pc:sldChg chg="del">
        <pc:chgData name="Karl Michael Höferl" userId="544d2ce1-0a3b-4706-9dfd-c6d69d0e3c8e" providerId="ADAL" clId="{0B7A9453-51F8-403A-ACE2-D54F9A0C421B}" dt="2025-04-30T15:51:29.465" v="160" actId="47"/>
        <pc:sldMkLst>
          <pc:docMk/>
          <pc:sldMk cId="2932877298" sldId="1459"/>
        </pc:sldMkLst>
      </pc:sldChg>
      <pc:sldChg chg="modSp add mod ord">
        <pc:chgData name="Karl Michael Höferl" userId="544d2ce1-0a3b-4706-9dfd-c6d69d0e3c8e" providerId="ADAL" clId="{0B7A9453-51F8-403A-ACE2-D54F9A0C421B}" dt="2025-05-07T07:56:50.326" v="7562" actId="790"/>
        <pc:sldMkLst>
          <pc:docMk/>
          <pc:sldMk cId="4233589758" sldId="1459"/>
        </pc:sldMkLst>
        <pc:spChg chg="mod">
          <ac:chgData name="Karl Michael Höferl" userId="544d2ce1-0a3b-4706-9dfd-c6d69d0e3c8e" providerId="ADAL" clId="{0B7A9453-51F8-403A-ACE2-D54F9A0C421B}" dt="2025-05-07T07:56:50.323" v="7558" actId="790"/>
          <ac:spMkLst>
            <pc:docMk/>
            <pc:sldMk cId="4233589758" sldId="1459"/>
            <ac:spMk id="2" creationId="{478F5283-B4F7-642D-64F3-8A758487BC14}"/>
          </ac:spMkLst>
        </pc:spChg>
        <pc:spChg chg="mod">
          <ac:chgData name="Karl Michael Höferl" userId="544d2ce1-0a3b-4706-9dfd-c6d69d0e3c8e" providerId="ADAL" clId="{0B7A9453-51F8-403A-ACE2-D54F9A0C421B}" dt="2025-05-07T07:56:50.324" v="7559" actId="790"/>
          <ac:spMkLst>
            <pc:docMk/>
            <pc:sldMk cId="4233589758" sldId="1459"/>
            <ac:spMk id="3" creationId="{3F0CDDAB-E8F6-5E2A-7281-F13D4AB6D3F7}"/>
          </ac:spMkLst>
        </pc:spChg>
        <pc:spChg chg="mod">
          <ac:chgData name="Karl Michael Höferl" userId="544d2ce1-0a3b-4706-9dfd-c6d69d0e3c8e" providerId="ADAL" clId="{0B7A9453-51F8-403A-ACE2-D54F9A0C421B}" dt="2025-05-07T07:56:50.325" v="7560" actId="790"/>
          <ac:spMkLst>
            <pc:docMk/>
            <pc:sldMk cId="4233589758" sldId="1459"/>
            <ac:spMk id="4" creationId="{DC050F5C-756B-3DDC-C57A-C143D3F80CE7}"/>
          </ac:spMkLst>
        </pc:spChg>
        <pc:spChg chg="mod">
          <ac:chgData name="Karl Michael Höferl" userId="544d2ce1-0a3b-4706-9dfd-c6d69d0e3c8e" providerId="ADAL" clId="{0B7A9453-51F8-403A-ACE2-D54F9A0C421B}" dt="2025-05-07T07:56:50.325" v="7561" actId="790"/>
          <ac:spMkLst>
            <pc:docMk/>
            <pc:sldMk cId="4233589758" sldId="1459"/>
            <ac:spMk id="5" creationId="{7B8D5138-568F-FD1F-938D-15F885302F6B}"/>
          </ac:spMkLst>
        </pc:spChg>
        <pc:spChg chg="mod">
          <ac:chgData name="Karl Michael Höferl" userId="544d2ce1-0a3b-4706-9dfd-c6d69d0e3c8e" providerId="ADAL" clId="{0B7A9453-51F8-403A-ACE2-D54F9A0C421B}" dt="2025-05-07T07:56:50.326" v="7562" actId="790"/>
          <ac:spMkLst>
            <pc:docMk/>
            <pc:sldMk cId="4233589758" sldId="1459"/>
            <ac:spMk id="6" creationId="{86EA56DB-9CD1-A979-178E-05F600CC73AD}"/>
          </ac:spMkLst>
        </pc:spChg>
      </pc:sldChg>
      <pc:sldChg chg="del">
        <pc:chgData name="Karl Michael Höferl" userId="544d2ce1-0a3b-4706-9dfd-c6d69d0e3c8e" providerId="ADAL" clId="{0B7A9453-51F8-403A-ACE2-D54F9A0C421B}" dt="2025-04-30T15:51:29.465" v="160" actId="47"/>
        <pc:sldMkLst>
          <pc:docMk/>
          <pc:sldMk cId="183467712" sldId="1460"/>
        </pc:sldMkLst>
      </pc:sldChg>
      <pc:sldChg chg="addSp delSp modSp new mod ord">
        <pc:chgData name="Karl Michael Höferl" userId="544d2ce1-0a3b-4706-9dfd-c6d69d0e3c8e" providerId="ADAL" clId="{0B7A9453-51F8-403A-ACE2-D54F9A0C421B}" dt="2025-05-07T07:56:50.333" v="7571" actId="790"/>
        <pc:sldMkLst>
          <pc:docMk/>
          <pc:sldMk cId="3816368770" sldId="1460"/>
        </pc:sldMkLst>
        <pc:spChg chg="mod">
          <ac:chgData name="Karl Michael Höferl" userId="544d2ce1-0a3b-4706-9dfd-c6d69d0e3c8e" providerId="ADAL" clId="{0B7A9453-51F8-403A-ACE2-D54F9A0C421B}" dt="2025-05-07T07:56:50.331" v="7568" actId="790"/>
          <ac:spMkLst>
            <pc:docMk/>
            <pc:sldMk cId="3816368770" sldId="1460"/>
            <ac:spMk id="2" creationId="{17E59EFC-2EE8-ADAF-C3AB-B16F62A6A221}"/>
          </ac:spMkLst>
        </pc:spChg>
        <pc:spChg chg="mod">
          <ac:chgData name="Karl Michael Höferl" userId="544d2ce1-0a3b-4706-9dfd-c6d69d0e3c8e" providerId="ADAL" clId="{0B7A9453-51F8-403A-ACE2-D54F9A0C421B}" dt="2025-05-07T07:56:50.332" v="7569" actId="790"/>
          <ac:spMkLst>
            <pc:docMk/>
            <pc:sldMk cId="3816368770" sldId="1460"/>
            <ac:spMk id="3" creationId="{0A5CD368-8BD0-A3D0-E38A-E7AF701AF75C}"/>
          </ac:spMkLst>
        </pc:spChg>
        <pc:spChg chg="mod">
          <ac:chgData name="Karl Michael Höferl" userId="544d2ce1-0a3b-4706-9dfd-c6d69d0e3c8e" providerId="ADAL" clId="{0B7A9453-51F8-403A-ACE2-D54F9A0C421B}" dt="2025-05-07T07:56:50.333" v="7570" actId="790"/>
          <ac:spMkLst>
            <pc:docMk/>
            <pc:sldMk cId="3816368770" sldId="1460"/>
            <ac:spMk id="5" creationId="{FEE5DB92-357B-C68F-E226-31233C7217CF}"/>
          </ac:spMkLst>
        </pc:spChg>
        <pc:spChg chg="mod">
          <ac:chgData name="Karl Michael Höferl" userId="544d2ce1-0a3b-4706-9dfd-c6d69d0e3c8e" providerId="ADAL" clId="{0B7A9453-51F8-403A-ACE2-D54F9A0C421B}" dt="2025-05-07T07:56:50.333" v="7571" actId="790"/>
          <ac:spMkLst>
            <pc:docMk/>
            <pc:sldMk cId="3816368770" sldId="1460"/>
            <ac:spMk id="6" creationId="{6409E16A-5531-EBBD-4A89-222735095DFC}"/>
          </ac:spMkLst>
        </pc:spChg>
        <pc:picChg chg="add mod ord">
          <ac:chgData name="Karl Michael Höferl" userId="544d2ce1-0a3b-4706-9dfd-c6d69d0e3c8e" providerId="ADAL" clId="{0B7A9453-51F8-403A-ACE2-D54F9A0C421B}" dt="2025-05-05T12:33:15.740" v="800" actId="1036"/>
          <ac:picMkLst>
            <pc:docMk/>
            <pc:sldMk cId="3816368770" sldId="1460"/>
            <ac:picMk id="8" creationId="{2C89479C-AFB6-6E19-ABDA-9EABD843DC6C}"/>
          </ac:picMkLst>
        </pc:picChg>
      </pc:sldChg>
      <pc:sldChg chg="del">
        <pc:chgData name="Karl Michael Höferl" userId="544d2ce1-0a3b-4706-9dfd-c6d69d0e3c8e" providerId="ADAL" clId="{0B7A9453-51F8-403A-ACE2-D54F9A0C421B}" dt="2025-04-30T15:51:29.465" v="160" actId="47"/>
        <pc:sldMkLst>
          <pc:docMk/>
          <pc:sldMk cId="2782064373" sldId="1461"/>
        </pc:sldMkLst>
      </pc:sldChg>
      <pc:sldChg chg="modSp add del mod">
        <pc:chgData name="Karl Michael Höferl" userId="544d2ce1-0a3b-4706-9dfd-c6d69d0e3c8e" providerId="ADAL" clId="{0B7A9453-51F8-403A-ACE2-D54F9A0C421B}" dt="2025-05-07T08:52:43.919" v="9216" actId="47"/>
        <pc:sldMkLst>
          <pc:docMk/>
          <pc:sldMk cId="4149522334" sldId="1461"/>
        </pc:sldMkLst>
        <pc:spChg chg="mod">
          <ac:chgData name="Karl Michael Höferl" userId="544d2ce1-0a3b-4706-9dfd-c6d69d0e3c8e" providerId="ADAL" clId="{0B7A9453-51F8-403A-ACE2-D54F9A0C421B}" dt="2025-05-07T07:56:50.394" v="7646" actId="790"/>
          <ac:spMkLst>
            <pc:docMk/>
            <pc:sldMk cId="4149522334" sldId="1461"/>
            <ac:spMk id="2" creationId="{C0D02E10-0FCA-BA43-4BE3-7A85C0B6764F}"/>
          </ac:spMkLst>
        </pc:spChg>
        <pc:spChg chg="mod">
          <ac:chgData name="Karl Michael Höferl" userId="544d2ce1-0a3b-4706-9dfd-c6d69d0e3c8e" providerId="ADAL" clId="{0B7A9453-51F8-403A-ACE2-D54F9A0C421B}" dt="2025-05-07T07:56:50.394" v="7647" actId="790"/>
          <ac:spMkLst>
            <pc:docMk/>
            <pc:sldMk cId="4149522334" sldId="1461"/>
            <ac:spMk id="3" creationId="{1EA88F61-2600-3494-F043-96D237DCC513}"/>
          </ac:spMkLst>
        </pc:spChg>
        <pc:spChg chg="mod">
          <ac:chgData name="Karl Michael Höferl" userId="544d2ce1-0a3b-4706-9dfd-c6d69d0e3c8e" providerId="ADAL" clId="{0B7A9453-51F8-403A-ACE2-D54F9A0C421B}" dt="2025-05-07T07:56:50.395" v="7648" actId="790"/>
          <ac:spMkLst>
            <pc:docMk/>
            <pc:sldMk cId="4149522334" sldId="1461"/>
            <ac:spMk id="4" creationId="{2C44A9F6-A61E-65F6-D83A-F197A2E9811E}"/>
          </ac:spMkLst>
        </pc:spChg>
        <pc:spChg chg="mod">
          <ac:chgData name="Karl Michael Höferl" userId="544d2ce1-0a3b-4706-9dfd-c6d69d0e3c8e" providerId="ADAL" clId="{0B7A9453-51F8-403A-ACE2-D54F9A0C421B}" dt="2025-05-07T07:56:50.396" v="7649" actId="790"/>
          <ac:spMkLst>
            <pc:docMk/>
            <pc:sldMk cId="4149522334" sldId="1461"/>
            <ac:spMk id="5" creationId="{C5B5F988-DF27-555E-16AB-54DC13C95A90}"/>
          </ac:spMkLst>
        </pc:spChg>
        <pc:spChg chg="mod">
          <ac:chgData name="Karl Michael Höferl" userId="544d2ce1-0a3b-4706-9dfd-c6d69d0e3c8e" providerId="ADAL" clId="{0B7A9453-51F8-403A-ACE2-D54F9A0C421B}" dt="2025-05-07T07:56:50.396" v="7650" actId="790"/>
          <ac:spMkLst>
            <pc:docMk/>
            <pc:sldMk cId="4149522334" sldId="1461"/>
            <ac:spMk id="6" creationId="{B849455A-55E9-F21A-0113-2B78DD8B03D9}"/>
          </ac:spMkLst>
        </pc:spChg>
      </pc:sldChg>
      <pc:sldChg chg="add del">
        <pc:chgData name="Karl Michael Höferl" userId="544d2ce1-0a3b-4706-9dfd-c6d69d0e3c8e" providerId="ADAL" clId="{0B7A9453-51F8-403A-ACE2-D54F9A0C421B}" dt="2025-05-05T12:03:53.706" v="373"/>
        <pc:sldMkLst>
          <pc:docMk/>
          <pc:sldMk cId="837096298" sldId="1462"/>
        </pc:sldMkLst>
      </pc:sldChg>
      <pc:sldChg chg="del">
        <pc:chgData name="Karl Michael Höferl" userId="544d2ce1-0a3b-4706-9dfd-c6d69d0e3c8e" providerId="ADAL" clId="{0B7A9453-51F8-403A-ACE2-D54F9A0C421B}" dt="2025-04-30T15:51:29.465" v="160" actId="47"/>
        <pc:sldMkLst>
          <pc:docMk/>
          <pc:sldMk cId="3393020542" sldId="1462"/>
        </pc:sldMkLst>
      </pc:sldChg>
      <pc:sldChg chg="modSp add mod">
        <pc:chgData name="Karl Michael Höferl" userId="544d2ce1-0a3b-4706-9dfd-c6d69d0e3c8e" providerId="ADAL" clId="{0B7A9453-51F8-403A-ACE2-D54F9A0C421B}" dt="2025-05-07T07:56:50.297" v="7521" actId="790"/>
        <pc:sldMkLst>
          <pc:docMk/>
          <pc:sldMk cId="3752185248" sldId="1462"/>
        </pc:sldMkLst>
        <pc:spChg chg="mod">
          <ac:chgData name="Karl Michael Höferl" userId="544d2ce1-0a3b-4706-9dfd-c6d69d0e3c8e" providerId="ADAL" clId="{0B7A9453-51F8-403A-ACE2-D54F9A0C421B}" dt="2025-05-07T07:56:50.287" v="7507" actId="790"/>
          <ac:spMkLst>
            <pc:docMk/>
            <pc:sldMk cId="3752185248" sldId="1462"/>
            <ac:spMk id="2" creationId="{6BF78AEC-3C81-F056-C3AD-466EC3042CBC}"/>
          </ac:spMkLst>
        </pc:spChg>
        <pc:spChg chg="mod">
          <ac:chgData name="Karl Michael Höferl" userId="544d2ce1-0a3b-4706-9dfd-c6d69d0e3c8e" providerId="ADAL" clId="{0B7A9453-51F8-403A-ACE2-D54F9A0C421B}" dt="2025-05-07T07:56:50.288" v="7508" actId="790"/>
          <ac:spMkLst>
            <pc:docMk/>
            <pc:sldMk cId="3752185248" sldId="1462"/>
            <ac:spMk id="3" creationId="{81C048FB-3E2A-59DD-C83A-EDE18E18E316}"/>
          </ac:spMkLst>
        </pc:spChg>
        <pc:spChg chg="mod">
          <ac:chgData name="Karl Michael Höferl" userId="544d2ce1-0a3b-4706-9dfd-c6d69d0e3c8e" providerId="ADAL" clId="{0B7A9453-51F8-403A-ACE2-D54F9A0C421B}" dt="2025-05-07T07:56:50.288" v="7509" actId="790"/>
          <ac:spMkLst>
            <pc:docMk/>
            <pc:sldMk cId="3752185248" sldId="1462"/>
            <ac:spMk id="5" creationId="{13810046-33DE-A22F-A0B4-3AE3BA3A6C60}"/>
          </ac:spMkLst>
        </pc:spChg>
        <pc:spChg chg="mod">
          <ac:chgData name="Karl Michael Höferl" userId="544d2ce1-0a3b-4706-9dfd-c6d69d0e3c8e" providerId="ADAL" clId="{0B7A9453-51F8-403A-ACE2-D54F9A0C421B}" dt="2025-05-07T07:56:50.289" v="7510" actId="790"/>
          <ac:spMkLst>
            <pc:docMk/>
            <pc:sldMk cId="3752185248" sldId="1462"/>
            <ac:spMk id="6" creationId="{E023B5B9-D0FE-091F-0646-E9F84DB6A6DB}"/>
          </ac:spMkLst>
        </pc:spChg>
        <pc:spChg chg="mod">
          <ac:chgData name="Karl Michael Höferl" userId="544d2ce1-0a3b-4706-9dfd-c6d69d0e3c8e" providerId="ADAL" clId="{0B7A9453-51F8-403A-ACE2-D54F9A0C421B}" dt="2025-05-07T07:56:50.290" v="7511" actId="790"/>
          <ac:spMkLst>
            <pc:docMk/>
            <pc:sldMk cId="3752185248" sldId="1462"/>
            <ac:spMk id="23" creationId="{21CEF1D6-8A2E-29DC-B7A9-D66D7CFF888D}"/>
          </ac:spMkLst>
        </pc:spChg>
        <pc:spChg chg="mod">
          <ac:chgData name="Karl Michael Höferl" userId="544d2ce1-0a3b-4706-9dfd-c6d69d0e3c8e" providerId="ADAL" clId="{0B7A9453-51F8-403A-ACE2-D54F9A0C421B}" dt="2025-05-07T07:56:50.290" v="7512" actId="790"/>
          <ac:spMkLst>
            <pc:docMk/>
            <pc:sldMk cId="3752185248" sldId="1462"/>
            <ac:spMk id="24" creationId="{2AE90432-EEE5-1CE6-62AC-93A23D12A123}"/>
          </ac:spMkLst>
        </pc:spChg>
        <pc:spChg chg="mod">
          <ac:chgData name="Karl Michael Höferl" userId="544d2ce1-0a3b-4706-9dfd-c6d69d0e3c8e" providerId="ADAL" clId="{0B7A9453-51F8-403A-ACE2-D54F9A0C421B}" dt="2025-05-07T07:56:50.291" v="7513" actId="790"/>
          <ac:spMkLst>
            <pc:docMk/>
            <pc:sldMk cId="3752185248" sldId="1462"/>
            <ac:spMk id="25" creationId="{B16A21EF-5D42-871D-4F30-18B5653FE919}"/>
          </ac:spMkLst>
        </pc:spChg>
        <pc:spChg chg="mod">
          <ac:chgData name="Karl Michael Höferl" userId="544d2ce1-0a3b-4706-9dfd-c6d69d0e3c8e" providerId="ADAL" clId="{0B7A9453-51F8-403A-ACE2-D54F9A0C421B}" dt="2025-05-07T07:56:50.292" v="7514" actId="790"/>
          <ac:spMkLst>
            <pc:docMk/>
            <pc:sldMk cId="3752185248" sldId="1462"/>
            <ac:spMk id="26" creationId="{5882026B-40BB-F950-ABCB-5F246FC6E500}"/>
          </ac:spMkLst>
        </pc:spChg>
        <pc:spChg chg="mod">
          <ac:chgData name="Karl Michael Höferl" userId="544d2ce1-0a3b-4706-9dfd-c6d69d0e3c8e" providerId="ADAL" clId="{0B7A9453-51F8-403A-ACE2-D54F9A0C421B}" dt="2025-05-07T07:56:50.292" v="7515" actId="790"/>
          <ac:spMkLst>
            <pc:docMk/>
            <pc:sldMk cId="3752185248" sldId="1462"/>
            <ac:spMk id="27" creationId="{DBC99B41-3836-3A5E-6248-7E452571B0E9}"/>
          </ac:spMkLst>
        </pc:spChg>
        <pc:spChg chg="mod">
          <ac:chgData name="Karl Michael Höferl" userId="544d2ce1-0a3b-4706-9dfd-c6d69d0e3c8e" providerId="ADAL" clId="{0B7A9453-51F8-403A-ACE2-D54F9A0C421B}" dt="2025-05-07T07:56:50.293" v="7516" actId="790"/>
          <ac:spMkLst>
            <pc:docMk/>
            <pc:sldMk cId="3752185248" sldId="1462"/>
            <ac:spMk id="28" creationId="{135E7078-E40E-482F-6E71-DEE710722E14}"/>
          </ac:spMkLst>
        </pc:spChg>
        <pc:spChg chg="mod">
          <ac:chgData name="Karl Michael Höferl" userId="544d2ce1-0a3b-4706-9dfd-c6d69d0e3c8e" providerId="ADAL" clId="{0B7A9453-51F8-403A-ACE2-D54F9A0C421B}" dt="2025-05-07T07:56:50.295" v="7517" actId="790"/>
          <ac:spMkLst>
            <pc:docMk/>
            <pc:sldMk cId="3752185248" sldId="1462"/>
            <ac:spMk id="30" creationId="{148529DE-EDAF-4A5E-B578-47FC53169649}"/>
          </ac:spMkLst>
        </pc:spChg>
        <pc:spChg chg="mod">
          <ac:chgData name="Karl Michael Höferl" userId="544d2ce1-0a3b-4706-9dfd-c6d69d0e3c8e" providerId="ADAL" clId="{0B7A9453-51F8-403A-ACE2-D54F9A0C421B}" dt="2025-05-07T07:56:50.295" v="7518" actId="790"/>
          <ac:spMkLst>
            <pc:docMk/>
            <pc:sldMk cId="3752185248" sldId="1462"/>
            <ac:spMk id="35" creationId="{7B13D5B7-8247-C558-D572-9EBDDB2D848F}"/>
          </ac:spMkLst>
        </pc:spChg>
        <pc:spChg chg="mod">
          <ac:chgData name="Karl Michael Höferl" userId="544d2ce1-0a3b-4706-9dfd-c6d69d0e3c8e" providerId="ADAL" clId="{0B7A9453-51F8-403A-ACE2-D54F9A0C421B}" dt="2025-05-07T07:56:50.296" v="7519" actId="790"/>
          <ac:spMkLst>
            <pc:docMk/>
            <pc:sldMk cId="3752185248" sldId="1462"/>
            <ac:spMk id="36" creationId="{17AB56CD-749E-68D9-00F3-4C443B5BFC4C}"/>
          </ac:spMkLst>
        </pc:spChg>
        <pc:spChg chg="mod">
          <ac:chgData name="Karl Michael Höferl" userId="544d2ce1-0a3b-4706-9dfd-c6d69d0e3c8e" providerId="ADAL" clId="{0B7A9453-51F8-403A-ACE2-D54F9A0C421B}" dt="2025-05-07T07:56:50.296" v="7520" actId="790"/>
          <ac:spMkLst>
            <pc:docMk/>
            <pc:sldMk cId="3752185248" sldId="1462"/>
            <ac:spMk id="37" creationId="{528D568A-73DC-D926-D8F1-D0C29E61E966}"/>
          </ac:spMkLst>
        </pc:spChg>
        <pc:spChg chg="mod">
          <ac:chgData name="Karl Michael Höferl" userId="544d2ce1-0a3b-4706-9dfd-c6d69d0e3c8e" providerId="ADAL" clId="{0B7A9453-51F8-403A-ACE2-D54F9A0C421B}" dt="2025-05-07T07:56:50.297" v="7521" actId="790"/>
          <ac:spMkLst>
            <pc:docMk/>
            <pc:sldMk cId="3752185248" sldId="1462"/>
            <ac:spMk id="38" creationId="{539ECD09-14A3-77E9-61B9-4AD19B9F091A}"/>
          </ac:spMkLst>
        </pc:spChg>
      </pc:sldChg>
      <pc:sldChg chg="addSp modSp add mod">
        <pc:chgData name="Karl Michael Höferl" userId="544d2ce1-0a3b-4706-9dfd-c6d69d0e3c8e" providerId="ADAL" clId="{0B7A9453-51F8-403A-ACE2-D54F9A0C421B}" dt="2025-05-07T07:56:50.308" v="7538" actId="790"/>
        <pc:sldMkLst>
          <pc:docMk/>
          <pc:sldMk cId="2572650155" sldId="1463"/>
        </pc:sldMkLst>
        <pc:spChg chg="mod">
          <ac:chgData name="Karl Michael Höferl" userId="544d2ce1-0a3b-4706-9dfd-c6d69d0e3c8e" providerId="ADAL" clId="{0B7A9453-51F8-403A-ACE2-D54F9A0C421B}" dt="2025-05-07T07:56:50.298" v="7522" actId="790"/>
          <ac:spMkLst>
            <pc:docMk/>
            <pc:sldMk cId="2572650155" sldId="1463"/>
            <ac:spMk id="2" creationId="{AC2832E8-D668-E68B-6C6C-DF2E7DFE4B7C}"/>
          </ac:spMkLst>
        </pc:spChg>
        <pc:spChg chg="mod">
          <ac:chgData name="Karl Michael Höferl" userId="544d2ce1-0a3b-4706-9dfd-c6d69d0e3c8e" providerId="ADAL" clId="{0B7A9453-51F8-403A-ACE2-D54F9A0C421B}" dt="2025-05-07T07:56:50.298" v="7523" actId="790"/>
          <ac:spMkLst>
            <pc:docMk/>
            <pc:sldMk cId="2572650155" sldId="1463"/>
            <ac:spMk id="3" creationId="{76D0ADF0-C0E4-B226-F662-3343338B36C8}"/>
          </ac:spMkLst>
        </pc:spChg>
        <pc:spChg chg="add mod">
          <ac:chgData name="Karl Michael Höferl" userId="544d2ce1-0a3b-4706-9dfd-c6d69d0e3c8e" providerId="ADAL" clId="{0B7A9453-51F8-403A-ACE2-D54F9A0C421B}" dt="2025-05-07T07:56:50.308" v="7537" actId="790"/>
          <ac:spMkLst>
            <pc:docMk/>
            <pc:sldMk cId="2572650155" sldId="1463"/>
            <ac:spMk id="4" creationId="{6C1B89EB-821C-5FB2-A3F6-FAB7215C838B}"/>
          </ac:spMkLst>
        </pc:spChg>
        <pc:spChg chg="mod">
          <ac:chgData name="Karl Michael Höferl" userId="544d2ce1-0a3b-4706-9dfd-c6d69d0e3c8e" providerId="ADAL" clId="{0B7A9453-51F8-403A-ACE2-D54F9A0C421B}" dt="2025-05-07T07:56:50.298" v="7524" actId="790"/>
          <ac:spMkLst>
            <pc:docMk/>
            <pc:sldMk cId="2572650155" sldId="1463"/>
            <ac:spMk id="5" creationId="{D045369A-30FC-8ECE-411B-6CE1AEAC2105}"/>
          </ac:spMkLst>
        </pc:spChg>
        <pc:spChg chg="mod">
          <ac:chgData name="Karl Michael Höferl" userId="544d2ce1-0a3b-4706-9dfd-c6d69d0e3c8e" providerId="ADAL" clId="{0B7A9453-51F8-403A-ACE2-D54F9A0C421B}" dt="2025-05-07T07:56:50.299" v="7525" actId="790"/>
          <ac:spMkLst>
            <pc:docMk/>
            <pc:sldMk cId="2572650155" sldId="1463"/>
            <ac:spMk id="6" creationId="{2CADE45F-746F-CA73-46F0-C49DF93F6E6F}"/>
          </ac:spMkLst>
        </pc:spChg>
        <pc:spChg chg="add mod">
          <ac:chgData name="Karl Michael Höferl" userId="544d2ce1-0a3b-4706-9dfd-c6d69d0e3c8e" providerId="ADAL" clId="{0B7A9453-51F8-403A-ACE2-D54F9A0C421B}" dt="2025-05-07T07:56:50.308" v="7538" actId="790"/>
          <ac:spMkLst>
            <pc:docMk/>
            <pc:sldMk cId="2572650155" sldId="1463"/>
            <ac:spMk id="11" creationId="{D34B71CF-F969-435C-EF1E-700C8E0E042B}"/>
          </ac:spMkLst>
        </pc:spChg>
        <pc:spChg chg="mod">
          <ac:chgData name="Karl Michael Höferl" userId="544d2ce1-0a3b-4706-9dfd-c6d69d0e3c8e" providerId="ADAL" clId="{0B7A9453-51F8-403A-ACE2-D54F9A0C421B}" dt="2025-05-07T07:56:50.301" v="7526" actId="790"/>
          <ac:spMkLst>
            <pc:docMk/>
            <pc:sldMk cId="2572650155" sldId="1463"/>
            <ac:spMk id="23" creationId="{5CAB9319-F7BD-49C6-2A78-2DD81AFABBDA}"/>
          </ac:spMkLst>
        </pc:spChg>
        <pc:spChg chg="mod">
          <ac:chgData name="Karl Michael Höferl" userId="544d2ce1-0a3b-4706-9dfd-c6d69d0e3c8e" providerId="ADAL" clId="{0B7A9453-51F8-403A-ACE2-D54F9A0C421B}" dt="2025-05-07T07:56:50.301" v="7527" actId="790"/>
          <ac:spMkLst>
            <pc:docMk/>
            <pc:sldMk cId="2572650155" sldId="1463"/>
            <ac:spMk id="24" creationId="{CBAE78DB-54AC-C9F8-1075-E6110FFD9466}"/>
          </ac:spMkLst>
        </pc:spChg>
        <pc:spChg chg="mod">
          <ac:chgData name="Karl Michael Höferl" userId="544d2ce1-0a3b-4706-9dfd-c6d69d0e3c8e" providerId="ADAL" clId="{0B7A9453-51F8-403A-ACE2-D54F9A0C421B}" dt="2025-05-07T07:56:50.302" v="7528" actId="790"/>
          <ac:spMkLst>
            <pc:docMk/>
            <pc:sldMk cId="2572650155" sldId="1463"/>
            <ac:spMk id="25" creationId="{54470CF8-8B31-626C-8869-52480F155D78}"/>
          </ac:spMkLst>
        </pc:spChg>
        <pc:spChg chg="mod">
          <ac:chgData name="Karl Michael Höferl" userId="544d2ce1-0a3b-4706-9dfd-c6d69d0e3c8e" providerId="ADAL" clId="{0B7A9453-51F8-403A-ACE2-D54F9A0C421B}" dt="2025-05-07T07:56:50.302" v="7529" actId="790"/>
          <ac:spMkLst>
            <pc:docMk/>
            <pc:sldMk cId="2572650155" sldId="1463"/>
            <ac:spMk id="26" creationId="{E27E7590-1079-5F53-248F-AC5DEF5FC26D}"/>
          </ac:spMkLst>
        </pc:spChg>
        <pc:spChg chg="mod">
          <ac:chgData name="Karl Michael Höferl" userId="544d2ce1-0a3b-4706-9dfd-c6d69d0e3c8e" providerId="ADAL" clId="{0B7A9453-51F8-403A-ACE2-D54F9A0C421B}" dt="2025-05-07T07:56:50.302" v="7530" actId="790"/>
          <ac:spMkLst>
            <pc:docMk/>
            <pc:sldMk cId="2572650155" sldId="1463"/>
            <ac:spMk id="27" creationId="{FD6218A6-9170-76CF-FB4B-1ED2C92C84C1}"/>
          </ac:spMkLst>
        </pc:spChg>
        <pc:spChg chg="mod">
          <ac:chgData name="Karl Michael Höferl" userId="544d2ce1-0a3b-4706-9dfd-c6d69d0e3c8e" providerId="ADAL" clId="{0B7A9453-51F8-403A-ACE2-D54F9A0C421B}" dt="2025-05-07T07:56:50.304" v="7531" actId="790"/>
          <ac:spMkLst>
            <pc:docMk/>
            <pc:sldMk cId="2572650155" sldId="1463"/>
            <ac:spMk id="28" creationId="{01A9026A-C551-BB49-2D0D-5AE63E205A08}"/>
          </ac:spMkLst>
        </pc:spChg>
        <pc:spChg chg="mod">
          <ac:chgData name="Karl Michael Höferl" userId="544d2ce1-0a3b-4706-9dfd-c6d69d0e3c8e" providerId="ADAL" clId="{0B7A9453-51F8-403A-ACE2-D54F9A0C421B}" dt="2025-05-07T07:56:50.305" v="7532" actId="790"/>
          <ac:spMkLst>
            <pc:docMk/>
            <pc:sldMk cId="2572650155" sldId="1463"/>
            <ac:spMk id="30" creationId="{2D92FB34-3869-D776-8A9D-3B389F308EAE}"/>
          </ac:spMkLst>
        </pc:spChg>
        <pc:spChg chg="mod">
          <ac:chgData name="Karl Michael Höferl" userId="544d2ce1-0a3b-4706-9dfd-c6d69d0e3c8e" providerId="ADAL" clId="{0B7A9453-51F8-403A-ACE2-D54F9A0C421B}" dt="2025-05-07T07:56:50.306" v="7533" actId="790"/>
          <ac:spMkLst>
            <pc:docMk/>
            <pc:sldMk cId="2572650155" sldId="1463"/>
            <ac:spMk id="35" creationId="{D713515E-4FC1-5AEB-8DA1-B1BFDFC8F11F}"/>
          </ac:spMkLst>
        </pc:spChg>
        <pc:spChg chg="mod">
          <ac:chgData name="Karl Michael Höferl" userId="544d2ce1-0a3b-4706-9dfd-c6d69d0e3c8e" providerId="ADAL" clId="{0B7A9453-51F8-403A-ACE2-D54F9A0C421B}" dt="2025-05-07T07:56:50.306" v="7534" actId="790"/>
          <ac:spMkLst>
            <pc:docMk/>
            <pc:sldMk cId="2572650155" sldId="1463"/>
            <ac:spMk id="36" creationId="{BEC9BBB6-C232-1D31-5EB6-3ED28CF38E0F}"/>
          </ac:spMkLst>
        </pc:spChg>
        <pc:spChg chg="mod">
          <ac:chgData name="Karl Michael Höferl" userId="544d2ce1-0a3b-4706-9dfd-c6d69d0e3c8e" providerId="ADAL" clId="{0B7A9453-51F8-403A-ACE2-D54F9A0C421B}" dt="2025-05-07T07:56:50.307" v="7535" actId="790"/>
          <ac:spMkLst>
            <pc:docMk/>
            <pc:sldMk cId="2572650155" sldId="1463"/>
            <ac:spMk id="37" creationId="{385685CB-F92B-ADB6-8BBB-FBCC317AB42A}"/>
          </ac:spMkLst>
        </pc:spChg>
        <pc:spChg chg="mod">
          <ac:chgData name="Karl Michael Höferl" userId="544d2ce1-0a3b-4706-9dfd-c6d69d0e3c8e" providerId="ADAL" clId="{0B7A9453-51F8-403A-ACE2-D54F9A0C421B}" dt="2025-05-07T07:56:50.307" v="7536" actId="790"/>
          <ac:spMkLst>
            <pc:docMk/>
            <pc:sldMk cId="2572650155" sldId="1463"/>
            <ac:spMk id="38" creationId="{275A5D31-042F-6F7F-5C01-3533F76A9507}"/>
          </ac:spMkLst>
        </pc:spChg>
        <pc:picChg chg="add mod">
          <ac:chgData name="Karl Michael Höferl" userId="544d2ce1-0a3b-4706-9dfd-c6d69d0e3c8e" providerId="ADAL" clId="{0B7A9453-51F8-403A-ACE2-D54F9A0C421B}" dt="2025-05-05T12:10:22.713" v="477" actId="1037"/>
          <ac:picMkLst>
            <pc:docMk/>
            <pc:sldMk cId="2572650155" sldId="1463"/>
            <ac:picMk id="8" creationId="{1B64F3D7-8657-32D9-A3F6-A030B677A28B}"/>
          </ac:picMkLst>
        </pc:picChg>
        <pc:picChg chg="add mod">
          <ac:chgData name="Karl Michael Höferl" userId="544d2ce1-0a3b-4706-9dfd-c6d69d0e3c8e" providerId="ADAL" clId="{0B7A9453-51F8-403A-ACE2-D54F9A0C421B}" dt="2025-05-05T12:10:22.713" v="477" actId="1037"/>
          <ac:picMkLst>
            <pc:docMk/>
            <pc:sldMk cId="2572650155" sldId="1463"/>
            <ac:picMk id="10" creationId="{2488493F-6FC2-76D0-DBF3-6490447A4A85}"/>
          </ac:picMkLst>
        </pc:picChg>
        <pc:picChg chg="mod modCrop">
          <ac:chgData name="Karl Michael Höferl" userId="544d2ce1-0a3b-4706-9dfd-c6d69d0e3c8e" providerId="ADAL" clId="{0B7A9453-51F8-403A-ACE2-D54F9A0C421B}" dt="2025-05-05T12:10:22.713" v="477" actId="1037"/>
          <ac:picMkLst>
            <pc:docMk/>
            <pc:sldMk cId="2572650155" sldId="1463"/>
            <ac:picMk id="80" creationId="{4AEB8034-BF41-F394-1E2C-D269BFDBDC6B}"/>
          </ac:picMkLst>
        </pc:picChg>
      </pc:sldChg>
      <pc:sldChg chg="del">
        <pc:chgData name="Karl Michael Höferl" userId="544d2ce1-0a3b-4706-9dfd-c6d69d0e3c8e" providerId="ADAL" clId="{0B7A9453-51F8-403A-ACE2-D54F9A0C421B}" dt="2025-04-30T15:51:29.465" v="160" actId="47"/>
        <pc:sldMkLst>
          <pc:docMk/>
          <pc:sldMk cId="4045041190" sldId="1463"/>
        </pc:sldMkLst>
      </pc:sldChg>
      <pc:sldChg chg="del">
        <pc:chgData name="Karl Michael Höferl" userId="544d2ce1-0a3b-4706-9dfd-c6d69d0e3c8e" providerId="ADAL" clId="{0B7A9453-51F8-403A-ACE2-D54F9A0C421B}" dt="2025-04-30T15:51:29.465" v="160" actId="47"/>
        <pc:sldMkLst>
          <pc:docMk/>
          <pc:sldMk cId="202522874" sldId="1464"/>
        </pc:sldMkLst>
      </pc:sldChg>
      <pc:sldChg chg="addSp modSp add mod">
        <pc:chgData name="Karl Michael Höferl" userId="544d2ce1-0a3b-4706-9dfd-c6d69d0e3c8e" providerId="ADAL" clId="{0B7A9453-51F8-403A-ACE2-D54F9A0C421B}" dt="2025-05-07T07:56:50.322" v="7557" actId="790"/>
        <pc:sldMkLst>
          <pc:docMk/>
          <pc:sldMk cId="2192504727" sldId="1464"/>
        </pc:sldMkLst>
        <pc:spChg chg="mod">
          <ac:chgData name="Karl Michael Höferl" userId="544d2ce1-0a3b-4706-9dfd-c6d69d0e3c8e" providerId="ADAL" clId="{0B7A9453-51F8-403A-ACE2-D54F9A0C421B}" dt="2025-05-07T07:56:50.309" v="7539" actId="790"/>
          <ac:spMkLst>
            <pc:docMk/>
            <pc:sldMk cId="2192504727" sldId="1464"/>
            <ac:spMk id="2" creationId="{FCB7F27E-A242-9772-0501-D9A051AADA8E}"/>
          </ac:spMkLst>
        </pc:spChg>
        <pc:spChg chg="mod">
          <ac:chgData name="Karl Michael Höferl" userId="544d2ce1-0a3b-4706-9dfd-c6d69d0e3c8e" providerId="ADAL" clId="{0B7A9453-51F8-403A-ACE2-D54F9A0C421B}" dt="2025-05-07T07:56:50.310" v="7540" actId="790"/>
          <ac:spMkLst>
            <pc:docMk/>
            <pc:sldMk cId="2192504727" sldId="1464"/>
            <ac:spMk id="3" creationId="{726E05F4-D218-94C7-0C23-0A91E7A0DE39}"/>
          </ac:spMkLst>
        </pc:spChg>
        <pc:spChg chg="mod">
          <ac:chgData name="Karl Michael Höferl" userId="544d2ce1-0a3b-4706-9dfd-c6d69d0e3c8e" providerId="ADAL" clId="{0B7A9453-51F8-403A-ACE2-D54F9A0C421B}" dt="2025-05-07T07:56:50.319" v="7554" actId="790"/>
          <ac:spMkLst>
            <pc:docMk/>
            <pc:sldMk cId="2192504727" sldId="1464"/>
            <ac:spMk id="4" creationId="{ADBAC6B5-333A-A449-F962-4BA2E2B58FA0}"/>
          </ac:spMkLst>
        </pc:spChg>
        <pc:spChg chg="mod">
          <ac:chgData name="Karl Michael Höferl" userId="544d2ce1-0a3b-4706-9dfd-c6d69d0e3c8e" providerId="ADAL" clId="{0B7A9453-51F8-403A-ACE2-D54F9A0C421B}" dt="2025-05-07T07:56:50.310" v="7541" actId="790"/>
          <ac:spMkLst>
            <pc:docMk/>
            <pc:sldMk cId="2192504727" sldId="1464"/>
            <ac:spMk id="5" creationId="{FB74F43B-9773-22D4-C703-D9AF9588EDAB}"/>
          </ac:spMkLst>
        </pc:spChg>
        <pc:spChg chg="mod">
          <ac:chgData name="Karl Michael Höferl" userId="544d2ce1-0a3b-4706-9dfd-c6d69d0e3c8e" providerId="ADAL" clId="{0B7A9453-51F8-403A-ACE2-D54F9A0C421B}" dt="2025-05-07T07:56:50.311" v="7542" actId="790"/>
          <ac:spMkLst>
            <pc:docMk/>
            <pc:sldMk cId="2192504727" sldId="1464"/>
            <ac:spMk id="6" creationId="{5C6BFF0A-0CF1-6ED2-B63C-12779EA0E2FB}"/>
          </ac:spMkLst>
        </pc:spChg>
        <pc:spChg chg="add mod">
          <ac:chgData name="Karl Michael Höferl" userId="544d2ce1-0a3b-4706-9dfd-c6d69d0e3c8e" providerId="ADAL" clId="{0B7A9453-51F8-403A-ACE2-D54F9A0C421B}" dt="2025-05-07T07:56:50.321" v="7556" actId="790"/>
          <ac:spMkLst>
            <pc:docMk/>
            <pc:sldMk cId="2192504727" sldId="1464"/>
            <ac:spMk id="7" creationId="{17C2948F-3226-1D1D-6F29-33E0CACE8C5C}"/>
          </ac:spMkLst>
        </pc:spChg>
        <pc:spChg chg="add mod">
          <ac:chgData name="Karl Michael Höferl" userId="544d2ce1-0a3b-4706-9dfd-c6d69d0e3c8e" providerId="ADAL" clId="{0B7A9453-51F8-403A-ACE2-D54F9A0C421B}" dt="2025-05-07T07:56:50.322" v="7557" actId="790"/>
          <ac:spMkLst>
            <pc:docMk/>
            <pc:sldMk cId="2192504727" sldId="1464"/>
            <ac:spMk id="9" creationId="{FCA026F0-FA13-8E2F-E4DA-F2817412C687}"/>
          </ac:spMkLst>
        </pc:spChg>
        <pc:spChg chg="mod">
          <ac:chgData name="Karl Michael Höferl" userId="544d2ce1-0a3b-4706-9dfd-c6d69d0e3c8e" providerId="ADAL" clId="{0B7A9453-51F8-403A-ACE2-D54F9A0C421B}" dt="2025-05-07T07:56:50.320" v="7555" actId="790"/>
          <ac:spMkLst>
            <pc:docMk/>
            <pc:sldMk cId="2192504727" sldId="1464"/>
            <ac:spMk id="11" creationId="{FDE77AE9-CD2F-9D76-6F75-A478DDDD00B3}"/>
          </ac:spMkLst>
        </pc:spChg>
        <pc:spChg chg="mod">
          <ac:chgData name="Karl Michael Höferl" userId="544d2ce1-0a3b-4706-9dfd-c6d69d0e3c8e" providerId="ADAL" clId="{0B7A9453-51F8-403A-ACE2-D54F9A0C421B}" dt="2025-05-07T07:56:50.312" v="7543" actId="790"/>
          <ac:spMkLst>
            <pc:docMk/>
            <pc:sldMk cId="2192504727" sldId="1464"/>
            <ac:spMk id="23" creationId="{5A8050FB-6A7C-F47C-E2F7-106B72B57370}"/>
          </ac:spMkLst>
        </pc:spChg>
        <pc:spChg chg="mod">
          <ac:chgData name="Karl Michael Höferl" userId="544d2ce1-0a3b-4706-9dfd-c6d69d0e3c8e" providerId="ADAL" clId="{0B7A9453-51F8-403A-ACE2-D54F9A0C421B}" dt="2025-05-07T07:56:50.312" v="7544" actId="790"/>
          <ac:spMkLst>
            <pc:docMk/>
            <pc:sldMk cId="2192504727" sldId="1464"/>
            <ac:spMk id="24" creationId="{E57F87FA-0960-D2A4-EFEC-FEE91EEF04FD}"/>
          </ac:spMkLst>
        </pc:spChg>
        <pc:spChg chg="mod">
          <ac:chgData name="Karl Michael Höferl" userId="544d2ce1-0a3b-4706-9dfd-c6d69d0e3c8e" providerId="ADAL" clId="{0B7A9453-51F8-403A-ACE2-D54F9A0C421B}" dt="2025-05-07T07:56:50.313" v="7545" actId="790"/>
          <ac:spMkLst>
            <pc:docMk/>
            <pc:sldMk cId="2192504727" sldId="1464"/>
            <ac:spMk id="25" creationId="{13BD4AEA-F016-E580-D054-1346000D0018}"/>
          </ac:spMkLst>
        </pc:spChg>
        <pc:spChg chg="mod">
          <ac:chgData name="Karl Michael Höferl" userId="544d2ce1-0a3b-4706-9dfd-c6d69d0e3c8e" providerId="ADAL" clId="{0B7A9453-51F8-403A-ACE2-D54F9A0C421B}" dt="2025-05-07T07:56:50.314" v="7546" actId="790"/>
          <ac:spMkLst>
            <pc:docMk/>
            <pc:sldMk cId="2192504727" sldId="1464"/>
            <ac:spMk id="26" creationId="{26F5C521-F0D2-0947-A96F-B1D218E258E2}"/>
          </ac:spMkLst>
        </pc:spChg>
        <pc:spChg chg="mod">
          <ac:chgData name="Karl Michael Höferl" userId="544d2ce1-0a3b-4706-9dfd-c6d69d0e3c8e" providerId="ADAL" clId="{0B7A9453-51F8-403A-ACE2-D54F9A0C421B}" dt="2025-05-07T07:56:50.315" v="7547" actId="790"/>
          <ac:spMkLst>
            <pc:docMk/>
            <pc:sldMk cId="2192504727" sldId="1464"/>
            <ac:spMk id="27" creationId="{5A03BC44-5E37-3FB7-8308-7E8B742CC466}"/>
          </ac:spMkLst>
        </pc:spChg>
        <pc:spChg chg="mod">
          <ac:chgData name="Karl Michael Höferl" userId="544d2ce1-0a3b-4706-9dfd-c6d69d0e3c8e" providerId="ADAL" clId="{0B7A9453-51F8-403A-ACE2-D54F9A0C421B}" dt="2025-05-07T07:56:50.315" v="7548" actId="790"/>
          <ac:spMkLst>
            <pc:docMk/>
            <pc:sldMk cId="2192504727" sldId="1464"/>
            <ac:spMk id="28" creationId="{99687612-8AB1-746A-07B4-C835FFEFC48B}"/>
          </ac:spMkLst>
        </pc:spChg>
        <pc:spChg chg="mod">
          <ac:chgData name="Karl Michael Höferl" userId="544d2ce1-0a3b-4706-9dfd-c6d69d0e3c8e" providerId="ADAL" clId="{0B7A9453-51F8-403A-ACE2-D54F9A0C421B}" dt="2025-05-07T07:56:50.316" v="7549" actId="790"/>
          <ac:spMkLst>
            <pc:docMk/>
            <pc:sldMk cId="2192504727" sldId="1464"/>
            <ac:spMk id="30" creationId="{8BE1C210-2FA8-902B-E63C-6236632D20D9}"/>
          </ac:spMkLst>
        </pc:spChg>
        <pc:spChg chg="mod">
          <ac:chgData name="Karl Michael Höferl" userId="544d2ce1-0a3b-4706-9dfd-c6d69d0e3c8e" providerId="ADAL" clId="{0B7A9453-51F8-403A-ACE2-D54F9A0C421B}" dt="2025-05-07T07:56:50.317" v="7550" actId="790"/>
          <ac:spMkLst>
            <pc:docMk/>
            <pc:sldMk cId="2192504727" sldId="1464"/>
            <ac:spMk id="35" creationId="{6583CB33-EBF6-71D9-812F-02A520566B7B}"/>
          </ac:spMkLst>
        </pc:spChg>
        <pc:spChg chg="mod">
          <ac:chgData name="Karl Michael Höferl" userId="544d2ce1-0a3b-4706-9dfd-c6d69d0e3c8e" providerId="ADAL" clId="{0B7A9453-51F8-403A-ACE2-D54F9A0C421B}" dt="2025-05-07T07:56:50.317" v="7551" actId="790"/>
          <ac:spMkLst>
            <pc:docMk/>
            <pc:sldMk cId="2192504727" sldId="1464"/>
            <ac:spMk id="36" creationId="{42867EBE-5422-708B-F200-4150CCB0CBA1}"/>
          </ac:spMkLst>
        </pc:spChg>
        <pc:spChg chg="mod">
          <ac:chgData name="Karl Michael Höferl" userId="544d2ce1-0a3b-4706-9dfd-c6d69d0e3c8e" providerId="ADAL" clId="{0B7A9453-51F8-403A-ACE2-D54F9A0C421B}" dt="2025-05-07T07:56:50.318" v="7552" actId="790"/>
          <ac:spMkLst>
            <pc:docMk/>
            <pc:sldMk cId="2192504727" sldId="1464"/>
            <ac:spMk id="37" creationId="{FEFF4553-A29B-775A-2198-A3334B09C881}"/>
          </ac:spMkLst>
        </pc:spChg>
        <pc:spChg chg="mod">
          <ac:chgData name="Karl Michael Höferl" userId="544d2ce1-0a3b-4706-9dfd-c6d69d0e3c8e" providerId="ADAL" clId="{0B7A9453-51F8-403A-ACE2-D54F9A0C421B}" dt="2025-05-07T07:56:50.319" v="7553" actId="790"/>
          <ac:spMkLst>
            <pc:docMk/>
            <pc:sldMk cId="2192504727" sldId="1464"/>
            <ac:spMk id="38" creationId="{2011CE0B-91D4-D75D-B75B-B6AED7E1683E}"/>
          </ac:spMkLst>
        </pc:spChg>
        <pc:picChg chg="mod">
          <ac:chgData name="Karl Michael Höferl" userId="544d2ce1-0a3b-4706-9dfd-c6d69d0e3c8e" providerId="ADAL" clId="{0B7A9453-51F8-403A-ACE2-D54F9A0C421B}" dt="2025-05-05T12:14:17.591" v="589" actId="1038"/>
          <ac:picMkLst>
            <pc:docMk/>
            <pc:sldMk cId="2192504727" sldId="1464"/>
            <ac:picMk id="8" creationId="{23465F73-5DB0-AEA3-8439-6483D2B7E38B}"/>
          </ac:picMkLst>
        </pc:picChg>
        <pc:picChg chg="mod">
          <ac:chgData name="Karl Michael Höferl" userId="544d2ce1-0a3b-4706-9dfd-c6d69d0e3c8e" providerId="ADAL" clId="{0B7A9453-51F8-403A-ACE2-D54F9A0C421B}" dt="2025-05-05T12:14:17.591" v="589" actId="1038"/>
          <ac:picMkLst>
            <pc:docMk/>
            <pc:sldMk cId="2192504727" sldId="1464"/>
            <ac:picMk id="10" creationId="{21FA17D2-A4B5-70B1-6CB4-D32A25FD2FCB}"/>
          </ac:picMkLst>
        </pc:picChg>
        <pc:picChg chg="mod">
          <ac:chgData name="Karl Michael Höferl" userId="544d2ce1-0a3b-4706-9dfd-c6d69d0e3c8e" providerId="ADAL" clId="{0B7A9453-51F8-403A-ACE2-D54F9A0C421B}" dt="2025-05-05T12:14:17.591" v="589" actId="1038"/>
          <ac:picMkLst>
            <pc:docMk/>
            <pc:sldMk cId="2192504727" sldId="1464"/>
            <ac:picMk id="80" creationId="{F5B221E1-96F6-0232-F383-3CBDC926BF84}"/>
          </ac:picMkLst>
        </pc:picChg>
      </pc:sldChg>
      <pc:sldChg chg="addSp delSp modSp new mod">
        <pc:chgData name="Karl Michael Höferl" userId="544d2ce1-0a3b-4706-9dfd-c6d69d0e3c8e" providerId="ADAL" clId="{0B7A9453-51F8-403A-ACE2-D54F9A0C421B}" dt="2025-05-07T07:56:50.345" v="7588" actId="790"/>
        <pc:sldMkLst>
          <pc:docMk/>
          <pc:sldMk cId="174726163" sldId="1465"/>
        </pc:sldMkLst>
        <pc:spChg chg="mod">
          <ac:chgData name="Karl Michael Höferl" userId="544d2ce1-0a3b-4706-9dfd-c6d69d0e3c8e" providerId="ADAL" clId="{0B7A9453-51F8-403A-ACE2-D54F9A0C421B}" dt="2025-05-07T07:56:50.343" v="7585" actId="790"/>
          <ac:spMkLst>
            <pc:docMk/>
            <pc:sldMk cId="174726163" sldId="1465"/>
            <ac:spMk id="2" creationId="{42AB7724-A9CE-9D8C-EA7C-9D889D25D965}"/>
          </ac:spMkLst>
        </pc:spChg>
        <pc:spChg chg="mod">
          <ac:chgData name="Karl Michael Höferl" userId="544d2ce1-0a3b-4706-9dfd-c6d69d0e3c8e" providerId="ADAL" clId="{0B7A9453-51F8-403A-ACE2-D54F9A0C421B}" dt="2025-05-07T07:56:50.344" v="7586" actId="790"/>
          <ac:spMkLst>
            <pc:docMk/>
            <pc:sldMk cId="174726163" sldId="1465"/>
            <ac:spMk id="3" creationId="{671522DC-BB8E-D210-AD7A-315A9A91A96F}"/>
          </ac:spMkLst>
        </pc:spChg>
        <pc:spChg chg="mod">
          <ac:chgData name="Karl Michael Höferl" userId="544d2ce1-0a3b-4706-9dfd-c6d69d0e3c8e" providerId="ADAL" clId="{0B7A9453-51F8-403A-ACE2-D54F9A0C421B}" dt="2025-05-07T07:56:50.345" v="7587" actId="790"/>
          <ac:spMkLst>
            <pc:docMk/>
            <pc:sldMk cId="174726163" sldId="1465"/>
            <ac:spMk id="5" creationId="{BA97142D-C4A8-C2EA-6C0F-D87344EFB100}"/>
          </ac:spMkLst>
        </pc:spChg>
        <pc:spChg chg="mod">
          <ac:chgData name="Karl Michael Höferl" userId="544d2ce1-0a3b-4706-9dfd-c6d69d0e3c8e" providerId="ADAL" clId="{0B7A9453-51F8-403A-ACE2-D54F9A0C421B}" dt="2025-05-07T07:56:50.345" v="7588" actId="790"/>
          <ac:spMkLst>
            <pc:docMk/>
            <pc:sldMk cId="174726163" sldId="1465"/>
            <ac:spMk id="6" creationId="{51DE5CFF-9FC2-3B46-DCA2-244108E1CA80}"/>
          </ac:spMkLst>
        </pc:spChg>
        <pc:picChg chg="add mod ord">
          <ac:chgData name="Karl Michael Höferl" userId="544d2ce1-0a3b-4706-9dfd-c6d69d0e3c8e" providerId="ADAL" clId="{0B7A9453-51F8-403A-ACE2-D54F9A0C421B}" dt="2025-05-05T12:26:11.933" v="754" actId="1038"/>
          <ac:picMkLst>
            <pc:docMk/>
            <pc:sldMk cId="174726163" sldId="1465"/>
            <ac:picMk id="8" creationId="{DC56F28D-D05B-5613-0087-7340A30EEE4C}"/>
          </ac:picMkLst>
        </pc:picChg>
      </pc:sldChg>
      <pc:sldChg chg="del">
        <pc:chgData name="Karl Michael Höferl" userId="544d2ce1-0a3b-4706-9dfd-c6d69d0e3c8e" providerId="ADAL" clId="{0B7A9453-51F8-403A-ACE2-D54F9A0C421B}" dt="2025-04-30T15:51:29.465" v="160" actId="47"/>
        <pc:sldMkLst>
          <pc:docMk/>
          <pc:sldMk cId="2853301099" sldId="1465"/>
        </pc:sldMkLst>
      </pc:sldChg>
      <pc:sldChg chg="del">
        <pc:chgData name="Karl Michael Höferl" userId="544d2ce1-0a3b-4706-9dfd-c6d69d0e3c8e" providerId="ADAL" clId="{0B7A9453-51F8-403A-ACE2-D54F9A0C421B}" dt="2025-04-30T15:51:29.465" v="160" actId="47"/>
        <pc:sldMkLst>
          <pc:docMk/>
          <pc:sldMk cId="1914265845" sldId="1466"/>
        </pc:sldMkLst>
      </pc:sldChg>
      <pc:sldChg chg="addSp delSp modSp new mod ord">
        <pc:chgData name="Karl Michael Höferl" userId="544d2ce1-0a3b-4706-9dfd-c6d69d0e3c8e" providerId="ADAL" clId="{0B7A9453-51F8-403A-ACE2-D54F9A0C421B}" dt="2025-05-07T07:56:50.330" v="7567" actId="790"/>
        <pc:sldMkLst>
          <pc:docMk/>
          <pc:sldMk cId="1980581663" sldId="1466"/>
        </pc:sldMkLst>
        <pc:spChg chg="mod">
          <ac:chgData name="Karl Michael Höferl" userId="544d2ce1-0a3b-4706-9dfd-c6d69d0e3c8e" providerId="ADAL" clId="{0B7A9453-51F8-403A-ACE2-D54F9A0C421B}" dt="2025-05-07T07:56:50.327" v="7563" actId="790"/>
          <ac:spMkLst>
            <pc:docMk/>
            <pc:sldMk cId="1980581663" sldId="1466"/>
            <ac:spMk id="2" creationId="{EFDABC34-2888-400F-8270-8443388E3F21}"/>
          </ac:spMkLst>
        </pc:spChg>
        <pc:spChg chg="mod">
          <ac:chgData name="Karl Michael Höferl" userId="544d2ce1-0a3b-4706-9dfd-c6d69d0e3c8e" providerId="ADAL" clId="{0B7A9453-51F8-403A-ACE2-D54F9A0C421B}" dt="2025-05-07T07:56:50.327" v="7564" actId="790"/>
          <ac:spMkLst>
            <pc:docMk/>
            <pc:sldMk cId="1980581663" sldId="1466"/>
            <ac:spMk id="3" creationId="{769ABB47-A04B-CC52-586F-ABD3320CDD30}"/>
          </ac:spMkLst>
        </pc:spChg>
        <pc:spChg chg="mod">
          <ac:chgData name="Karl Michael Höferl" userId="544d2ce1-0a3b-4706-9dfd-c6d69d0e3c8e" providerId="ADAL" clId="{0B7A9453-51F8-403A-ACE2-D54F9A0C421B}" dt="2025-05-07T07:56:50.328" v="7565" actId="790"/>
          <ac:spMkLst>
            <pc:docMk/>
            <pc:sldMk cId="1980581663" sldId="1466"/>
            <ac:spMk id="5" creationId="{4193818A-DC19-0188-457D-56E0D6E9BEAF}"/>
          </ac:spMkLst>
        </pc:spChg>
        <pc:spChg chg="mod">
          <ac:chgData name="Karl Michael Höferl" userId="544d2ce1-0a3b-4706-9dfd-c6d69d0e3c8e" providerId="ADAL" clId="{0B7A9453-51F8-403A-ACE2-D54F9A0C421B}" dt="2025-05-07T07:56:50.329" v="7566" actId="790"/>
          <ac:spMkLst>
            <pc:docMk/>
            <pc:sldMk cId="1980581663" sldId="1466"/>
            <ac:spMk id="6" creationId="{FC656CD9-37E9-1CA9-D68B-2B398BC536EB}"/>
          </ac:spMkLst>
        </pc:spChg>
        <pc:spChg chg="add del mod">
          <ac:chgData name="Karl Michael Höferl" userId="544d2ce1-0a3b-4706-9dfd-c6d69d0e3c8e" providerId="ADAL" clId="{0B7A9453-51F8-403A-ACE2-D54F9A0C421B}" dt="2025-05-07T07:56:50.330" v="7567" actId="790"/>
          <ac:spMkLst>
            <pc:docMk/>
            <pc:sldMk cId="1980581663" sldId="1466"/>
            <ac:spMk id="7" creationId="{CB8F33CB-24B3-368C-6B35-D7A53981A4F6}"/>
          </ac:spMkLst>
        </pc:spChg>
        <pc:picChg chg="add mod">
          <ac:chgData name="Karl Michael Höferl" userId="544d2ce1-0a3b-4706-9dfd-c6d69d0e3c8e" providerId="ADAL" clId="{0B7A9453-51F8-403A-ACE2-D54F9A0C421B}" dt="2025-05-05T12:23:29.518" v="701"/>
          <ac:picMkLst>
            <pc:docMk/>
            <pc:sldMk cId="1980581663" sldId="1466"/>
            <ac:picMk id="8" creationId="{04DB87EA-DB4B-C811-E1FC-3918BC04AEDF}"/>
          </ac:picMkLst>
        </pc:picChg>
      </pc:sldChg>
      <pc:sldChg chg="addSp delSp modSp new mod ord">
        <pc:chgData name="Karl Michael Höferl" userId="544d2ce1-0a3b-4706-9dfd-c6d69d0e3c8e" providerId="ADAL" clId="{0B7A9453-51F8-403A-ACE2-D54F9A0C421B}" dt="2025-05-07T07:56:50.336" v="7575" actId="790"/>
        <pc:sldMkLst>
          <pc:docMk/>
          <pc:sldMk cId="1267537093" sldId="1467"/>
        </pc:sldMkLst>
        <pc:spChg chg="mod">
          <ac:chgData name="Karl Michael Höferl" userId="544d2ce1-0a3b-4706-9dfd-c6d69d0e3c8e" providerId="ADAL" clId="{0B7A9453-51F8-403A-ACE2-D54F9A0C421B}" dt="2025-05-07T07:56:50.334" v="7572" actId="790"/>
          <ac:spMkLst>
            <pc:docMk/>
            <pc:sldMk cId="1267537093" sldId="1467"/>
            <ac:spMk id="2" creationId="{39C523CA-5C33-6D80-F7E6-0181A2AA3768}"/>
          </ac:spMkLst>
        </pc:spChg>
        <pc:spChg chg="mod">
          <ac:chgData name="Karl Michael Höferl" userId="544d2ce1-0a3b-4706-9dfd-c6d69d0e3c8e" providerId="ADAL" clId="{0B7A9453-51F8-403A-ACE2-D54F9A0C421B}" dt="2025-05-07T07:56:50.335" v="7573" actId="790"/>
          <ac:spMkLst>
            <pc:docMk/>
            <pc:sldMk cId="1267537093" sldId="1467"/>
            <ac:spMk id="3" creationId="{02979D68-C57E-4F36-417E-EC5BFE85D6A2}"/>
          </ac:spMkLst>
        </pc:spChg>
        <pc:spChg chg="mod">
          <ac:chgData name="Karl Michael Höferl" userId="544d2ce1-0a3b-4706-9dfd-c6d69d0e3c8e" providerId="ADAL" clId="{0B7A9453-51F8-403A-ACE2-D54F9A0C421B}" dt="2025-05-07T07:56:50.335" v="7574" actId="790"/>
          <ac:spMkLst>
            <pc:docMk/>
            <pc:sldMk cId="1267537093" sldId="1467"/>
            <ac:spMk id="5" creationId="{D2674449-B409-6256-4160-FF002B29B921}"/>
          </ac:spMkLst>
        </pc:spChg>
        <pc:spChg chg="mod">
          <ac:chgData name="Karl Michael Höferl" userId="544d2ce1-0a3b-4706-9dfd-c6d69d0e3c8e" providerId="ADAL" clId="{0B7A9453-51F8-403A-ACE2-D54F9A0C421B}" dt="2025-05-07T07:56:50.336" v="7575" actId="790"/>
          <ac:spMkLst>
            <pc:docMk/>
            <pc:sldMk cId="1267537093" sldId="1467"/>
            <ac:spMk id="6" creationId="{C0B31354-942B-F3F2-7AF2-AB3C79B2C14C}"/>
          </ac:spMkLst>
        </pc:spChg>
        <pc:graphicFrameChg chg="add mod modGraphic">
          <ac:chgData name="Karl Michael Höferl" userId="544d2ce1-0a3b-4706-9dfd-c6d69d0e3c8e" providerId="ADAL" clId="{0B7A9453-51F8-403A-ACE2-D54F9A0C421B}" dt="2025-05-05T12:29:01.154" v="794" actId="1037"/>
          <ac:graphicFrameMkLst>
            <pc:docMk/>
            <pc:sldMk cId="1267537093" sldId="1467"/>
            <ac:graphicFrameMk id="7" creationId="{1F1B639A-78C3-EB16-6C16-394AE4153081}"/>
          </ac:graphicFrameMkLst>
        </pc:graphicFrameChg>
      </pc:sldChg>
      <pc:sldChg chg="del">
        <pc:chgData name="Karl Michael Höferl" userId="544d2ce1-0a3b-4706-9dfd-c6d69d0e3c8e" providerId="ADAL" clId="{0B7A9453-51F8-403A-ACE2-D54F9A0C421B}" dt="2025-04-30T15:51:29.465" v="160" actId="47"/>
        <pc:sldMkLst>
          <pc:docMk/>
          <pc:sldMk cId="2008847537" sldId="1467"/>
        </pc:sldMkLst>
      </pc:sldChg>
      <pc:sldChg chg="del">
        <pc:chgData name="Karl Michael Höferl" userId="544d2ce1-0a3b-4706-9dfd-c6d69d0e3c8e" providerId="ADAL" clId="{0B7A9453-51F8-403A-ACE2-D54F9A0C421B}" dt="2025-04-30T15:51:29.465" v="160" actId="47"/>
        <pc:sldMkLst>
          <pc:docMk/>
          <pc:sldMk cId="626587279" sldId="1468"/>
        </pc:sldMkLst>
      </pc:sldChg>
      <pc:sldChg chg="addSp delSp modSp new mod modNotesTx">
        <pc:chgData name="Karl Michael Höferl" userId="544d2ce1-0a3b-4706-9dfd-c6d69d0e3c8e" providerId="ADAL" clId="{0B7A9453-51F8-403A-ACE2-D54F9A0C421B}" dt="2025-05-07T07:56:50.340" v="7580" actId="790"/>
        <pc:sldMkLst>
          <pc:docMk/>
          <pc:sldMk cId="2244717247" sldId="1468"/>
        </pc:sldMkLst>
        <pc:spChg chg="mod">
          <ac:chgData name="Karl Michael Höferl" userId="544d2ce1-0a3b-4706-9dfd-c6d69d0e3c8e" providerId="ADAL" clId="{0B7A9453-51F8-403A-ACE2-D54F9A0C421B}" dt="2025-05-07T07:56:50.337" v="7576" actId="790"/>
          <ac:spMkLst>
            <pc:docMk/>
            <pc:sldMk cId="2244717247" sldId="1468"/>
            <ac:spMk id="2" creationId="{CA23894D-B09A-E9FA-B353-F08EAEEBB0A8}"/>
          </ac:spMkLst>
        </pc:spChg>
        <pc:spChg chg="mod">
          <ac:chgData name="Karl Michael Höferl" userId="544d2ce1-0a3b-4706-9dfd-c6d69d0e3c8e" providerId="ADAL" clId="{0B7A9453-51F8-403A-ACE2-D54F9A0C421B}" dt="2025-05-07T07:56:50.338" v="7577" actId="790"/>
          <ac:spMkLst>
            <pc:docMk/>
            <pc:sldMk cId="2244717247" sldId="1468"/>
            <ac:spMk id="3" creationId="{267BE1DF-081A-7A18-4A44-EAE57B4C5191}"/>
          </ac:spMkLst>
        </pc:spChg>
        <pc:spChg chg="mod">
          <ac:chgData name="Karl Michael Höferl" userId="544d2ce1-0a3b-4706-9dfd-c6d69d0e3c8e" providerId="ADAL" clId="{0B7A9453-51F8-403A-ACE2-D54F9A0C421B}" dt="2025-05-07T07:56:50.338" v="7578" actId="790"/>
          <ac:spMkLst>
            <pc:docMk/>
            <pc:sldMk cId="2244717247" sldId="1468"/>
            <ac:spMk id="5" creationId="{C2E6AA45-B750-03B0-F27C-5F1954DD5860}"/>
          </ac:spMkLst>
        </pc:spChg>
        <pc:spChg chg="mod">
          <ac:chgData name="Karl Michael Höferl" userId="544d2ce1-0a3b-4706-9dfd-c6d69d0e3c8e" providerId="ADAL" clId="{0B7A9453-51F8-403A-ACE2-D54F9A0C421B}" dt="2025-05-07T07:56:50.339" v="7579" actId="790"/>
          <ac:spMkLst>
            <pc:docMk/>
            <pc:sldMk cId="2244717247" sldId="1468"/>
            <ac:spMk id="6" creationId="{D0250006-DD98-E52F-ACC9-2FBBC5FEF2A0}"/>
          </ac:spMkLst>
        </pc:spChg>
        <pc:spChg chg="add mod">
          <ac:chgData name="Karl Michael Höferl" userId="544d2ce1-0a3b-4706-9dfd-c6d69d0e3c8e" providerId="ADAL" clId="{0B7A9453-51F8-403A-ACE2-D54F9A0C421B}" dt="2025-05-07T07:56:50.340" v="7580" actId="790"/>
          <ac:spMkLst>
            <pc:docMk/>
            <pc:sldMk cId="2244717247" sldId="1468"/>
            <ac:spMk id="8" creationId="{1DD401DD-A0FB-FBBC-1727-ABEA102024B9}"/>
          </ac:spMkLst>
        </pc:spChg>
        <pc:graphicFrameChg chg="add mod modGraphic">
          <ac:chgData name="Karl Michael Höferl" userId="544d2ce1-0a3b-4706-9dfd-c6d69d0e3c8e" providerId="ADAL" clId="{0B7A9453-51F8-403A-ACE2-D54F9A0C421B}" dt="2025-05-05T12:36:39.876" v="889" actId="20577"/>
          <ac:graphicFrameMkLst>
            <pc:docMk/>
            <pc:sldMk cId="2244717247" sldId="1468"/>
            <ac:graphicFrameMk id="7" creationId="{8DA2BAC7-1C5D-8537-44DC-9EE819CA92D7}"/>
          </ac:graphicFrameMkLst>
        </pc:graphicFrameChg>
      </pc:sldChg>
      <pc:sldChg chg="del">
        <pc:chgData name="Karl Michael Höferl" userId="544d2ce1-0a3b-4706-9dfd-c6d69d0e3c8e" providerId="ADAL" clId="{0B7A9453-51F8-403A-ACE2-D54F9A0C421B}" dt="2025-04-30T15:51:29.465" v="160" actId="47"/>
        <pc:sldMkLst>
          <pc:docMk/>
          <pc:sldMk cId="864358583" sldId="1469"/>
        </pc:sldMkLst>
      </pc:sldChg>
      <pc:sldChg chg="addSp delSp modSp new mod">
        <pc:chgData name="Karl Michael Höferl" userId="544d2ce1-0a3b-4706-9dfd-c6d69d0e3c8e" providerId="ADAL" clId="{0B7A9453-51F8-403A-ACE2-D54F9A0C421B}" dt="2025-05-07T07:56:50.343" v="7584" actId="790"/>
        <pc:sldMkLst>
          <pc:docMk/>
          <pc:sldMk cId="3783658808" sldId="1469"/>
        </pc:sldMkLst>
        <pc:spChg chg="mod">
          <ac:chgData name="Karl Michael Höferl" userId="544d2ce1-0a3b-4706-9dfd-c6d69d0e3c8e" providerId="ADAL" clId="{0B7A9453-51F8-403A-ACE2-D54F9A0C421B}" dt="2025-05-07T07:56:50.340" v="7581" actId="790"/>
          <ac:spMkLst>
            <pc:docMk/>
            <pc:sldMk cId="3783658808" sldId="1469"/>
            <ac:spMk id="2" creationId="{97A8E0B4-E906-D0EC-F071-D27E96BB17C8}"/>
          </ac:spMkLst>
        </pc:spChg>
        <pc:spChg chg="mod">
          <ac:chgData name="Karl Michael Höferl" userId="544d2ce1-0a3b-4706-9dfd-c6d69d0e3c8e" providerId="ADAL" clId="{0B7A9453-51F8-403A-ACE2-D54F9A0C421B}" dt="2025-05-07T07:56:50.341" v="7582" actId="790"/>
          <ac:spMkLst>
            <pc:docMk/>
            <pc:sldMk cId="3783658808" sldId="1469"/>
            <ac:spMk id="3" creationId="{265F6E94-B94A-0C77-39A2-5F3C46264135}"/>
          </ac:spMkLst>
        </pc:spChg>
        <pc:spChg chg="mod">
          <ac:chgData name="Karl Michael Höferl" userId="544d2ce1-0a3b-4706-9dfd-c6d69d0e3c8e" providerId="ADAL" clId="{0B7A9453-51F8-403A-ACE2-D54F9A0C421B}" dt="2025-05-07T07:56:50.342" v="7583" actId="790"/>
          <ac:spMkLst>
            <pc:docMk/>
            <pc:sldMk cId="3783658808" sldId="1469"/>
            <ac:spMk id="5" creationId="{2FDA9805-FCF7-07DF-6915-0972C865F966}"/>
          </ac:spMkLst>
        </pc:spChg>
        <pc:spChg chg="mod">
          <ac:chgData name="Karl Michael Höferl" userId="544d2ce1-0a3b-4706-9dfd-c6d69d0e3c8e" providerId="ADAL" clId="{0B7A9453-51F8-403A-ACE2-D54F9A0C421B}" dt="2025-05-07T07:56:50.343" v="7584" actId="790"/>
          <ac:spMkLst>
            <pc:docMk/>
            <pc:sldMk cId="3783658808" sldId="1469"/>
            <ac:spMk id="6" creationId="{D53AFD7A-B200-78DC-B6EA-F97FD384B8F9}"/>
          </ac:spMkLst>
        </pc:spChg>
        <pc:picChg chg="add mod ord">
          <ac:chgData name="Karl Michael Höferl" userId="544d2ce1-0a3b-4706-9dfd-c6d69d0e3c8e" providerId="ADAL" clId="{0B7A9453-51F8-403A-ACE2-D54F9A0C421B}" dt="2025-05-05T12:41:38.619" v="1012"/>
          <ac:picMkLst>
            <pc:docMk/>
            <pc:sldMk cId="3783658808" sldId="1469"/>
            <ac:picMk id="8" creationId="{B8AFDE72-66AF-161D-5C0B-310228428B0B}"/>
          </ac:picMkLst>
        </pc:picChg>
      </pc:sldChg>
      <pc:sldChg chg="addSp delSp modSp new mod">
        <pc:chgData name="Karl Michael Höferl" userId="544d2ce1-0a3b-4706-9dfd-c6d69d0e3c8e" providerId="ADAL" clId="{0B7A9453-51F8-403A-ACE2-D54F9A0C421B}" dt="2025-05-07T07:56:50.350" v="7593" actId="790"/>
        <pc:sldMkLst>
          <pc:docMk/>
          <pc:sldMk cId="206569670" sldId="1470"/>
        </pc:sldMkLst>
        <pc:spChg chg="mod">
          <ac:chgData name="Karl Michael Höferl" userId="544d2ce1-0a3b-4706-9dfd-c6d69d0e3c8e" providerId="ADAL" clId="{0B7A9453-51F8-403A-ACE2-D54F9A0C421B}" dt="2025-05-07T07:56:50.346" v="7589" actId="790"/>
          <ac:spMkLst>
            <pc:docMk/>
            <pc:sldMk cId="206569670" sldId="1470"/>
            <ac:spMk id="2" creationId="{F70396EF-A70C-3217-8990-3C98D1855142}"/>
          </ac:spMkLst>
        </pc:spChg>
        <pc:spChg chg="mod">
          <ac:chgData name="Karl Michael Höferl" userId="544d2ce1-0a3b-4706-9dfd-c6d69d0e3c8e" providerId="ADAL" clId="{0B7A9453-51F8-403A-ACE2-D54F9A0C421B}" dt="2025-05-07T07:56:50.347" v="7590" actId="790"/>
          <ac:spMkLst>
            <pc:docMk/>
            <pc:sldMk cId="206569670" sldId="1470"/>
            <ac:spMk id="3" creationId="{EAE45C07-DA3B-0FEB-11DB-B6BAC0094A63}"/>
          </ac:spMkLst>
        </pc:spChg>
        <pc:spChg chg="add del mod">
          <ac:chgData name="Karl Michael Höferl" userId="544d2ce1-0a3b-4706-9dfd-c6d69d0e3c8e" providerId="ADAL" clId="{0B7A9453-51F8-403A-ACE2-D54F9A0C421B}" dt="2025-05-07T07:56:50.349" v="7591" actId="790"/>
          <ac:spMkLst>
            <pc:docMk/>
            <pc:sldMk cId="206569670" sldId="1470"/>
            <ac:spMk id="4" creationId="{4B6C6F13-7A6C-C21A-15FA-09B62F665224}"/>
          </ac:spMkLst>
        </pc:spChg>
        <pc:spChg chg="mod">
          <ac:chgData name="Karl Michael Höferl" userId="544d2ce1-0a3b-4706-9dfd-c6d69d0e3c8e" providerId="ADAL" clId="{0B7A9453-51F8-403A-ACE2-D54F9A0C421B}" dt="2025-05-07T07:56:50.350" v="7592" actId="790"/>
          <ac:spMkLst>
            <pc:docMk/>
            <pc:sldMk cId="206569670" sldId="1470"/>
            <ac:spMk id="5" creationId="{C17B561C-4248-B3A5-D35D-96A6A67DD880}"/>
          </ac:spMkLst>
        </pc:spChg>
        <pc:spChg chg="mod">
          <ac:chgData name="Karl Michael Höferl" userId="544d2ce1-0a3b-4706-9dfd-c6d69d0e3c8e" providerId="ADAL" clId="{0B7A9453-51F8-403A-ACE2-D54F9A0C421B}" dt="2025-05-07T07:56:50.350" v="7593" actId="790"/>
          <ac:spMkLst>
            <pc:docMk/>
            <pc:sldMk cId="206569670" sldId="1470"/>
            <ac:spMk id="6" creationId="{8FBB36DF-6C93-AADA-D459-8861A2B767A0}"/>
          </ac:spMkLst>
        </pc:spChg>
        <pc:picChg chg="add mod">
          <ac:chgData name="Karl Michael Höferl" userId="544d2ce1-0a3b-4706-9dfd-c6d69d0e3c8e" providerId="ADAL" clId="{0B7A9453-51F8-403A-ACE2-D54F9A0C421B}" dt="2025-05-05T12:47:02.669" v="1065" actId="1076"/>
          <ac:picMkLst>
            <pc:docMk/>
            <pc:sldMk cId="206569670" sldId="1470"/>
            <ac:picMk id="4099" creationId="{5884C5B6-D081-7B34-D613-3EFBCFBDC69C}"/>
          </ac:picMkLst>
        </pc:picChg>
      </pc:sldChg>
      <pc:sldChg chg="del">
        <pc:chgData name="Karl Michael Höferl" userId="544d2ce1-0a3b-4706-9dfd-c6d69d0e3c8e" providerId="ADAL" clId="{0B7A9453-51F8-403A-ACE2-D54F9A0C421B}" dt="2025-04-30T15:51:29.465" v="160" actId="47"/>
        <pc:sldMkLst>
          <pc:docMk/>
          <pc:sldMk cId="771649806" sldId="1470"/>
        </pc:sldMkLst>
      </pc:sldChg>
      <pc:sldChg chg="addSp modSp new mod">
        <pc:chgData name="Karl Michael Höferl" userId="544d2ce1-0a3b-4706-9dfd-c6d69d0e3c8e" providerId="ADAL" clId="{0B7A9453-51F8-403A-ACE2-D54F9A0C421B}" dt="2025-05-07T07:56:50.354" v="7598" actId="790"/>
        <pc:sldMkLst>
          <pc:docMk/>
          <pc:sldMk cId="1435560047" sldId="1471"/>
        </pc:sldMkLst>
        <pc:spChg chg="mod">
          <ac:chgData name="Karl Michael Höferl" userId="544d2ce1-0a3b-4706-9dfd-c6d69d0e3c8e" providerId="ADAL" clId="{0B7A9453-51F8-403A-ACE2-D54F9A0C421B}" dt="2025-05-07T07:56:50.351" v="7594" actId="790"/>
          <ac:spMkLst>
            <pc:docMk/>
            <pc:sldMk cId="1435560047" sldId="1471"/>
            <ac:spMk id="2" creationId="{320FEE67-7670-C7A5-B57E-06A55B7466B8}"/>
          </ac:spMkLst>
        </pc:spChg>
        <pc:spChg chg="mod">
          <ac:chgData name="Karl Michael Höferl" userId="544d2ce1-0a3b-4706-9dfd-c6d69d0e3c8e" providerId="ADAL" clId="{0B7A9453-51F8-403A-ACE2-D54F9A0C421B}" dt="2025-05-07T07:56:50.352" v="7595" actId="790"/>
          <ac:spMkLst>
            <pc:docMk/>
            <pc:sldMk cId="1435560047" sldId="1471"/>
            <ac:spMk id="3" creationId="{D23E5E78-77AD-5F02-5914-4956B619B8C7}"/>
          </ac:spMkLst>
        </pc:spChg>
        <pc:spChg chg="mod">
          <ac:chgData name="Karl Michael Höferl" userId="544d2ce1-0a3b-4706-9dfd-c6d69d0e3c8e" providerId="ADAL" clId="{0B7A9453-51F8-403A-ACE2-D54F9A0C421B}" dt="2025-05-07T07:56:50.352" v="7596" actId="790"/>
          <ac:spMkLst>
            <pc:docMk/>
            <pc:sldMk cId="1435560047" sldId="1471"/>
            <ac:spMk id="4" creationId="{EC02F36C-0858-4776-C233-3F6F55491DD4}"/>
          </ac:spMkLst>
        </pc:spChg>
        <pc:spChg chg="mod">
          <ac:chgData name="Karl Michael Höferl" userId="544d2ce1-0a3b-4706-9dfd-c6d69d0e3c8e" providerId="ADAL" clId="{0B7A9453-51F8-403A-ACE2-D54F9A0C421B}" dt="2025-05-07T07:56:50.353" v="7597" actId="790"/>
          <ac:spMkLst>
            <pc:docMk/>
            <pc:sldMk cId="1435560047" sldId="1471"/>
            <ac:spMk id="5" creationId="{9BC4C27E-9071-EB5E-5373-426D24AD7DAD}"/>
          </ac:spMkLst>
        </pc:spChg>
        <pc:spChg chg="mod">
          <ac:chgData name="Karl Michael Höferl" userId="544d2ce1-0a3b-4706-9dfd-c6d69d0e3c8e" providerId="ADAL" clId="{0B7A9453-51F8-403A-ACE2-D54F9A0C421B}" dt="2025-05-07T07:56:50.354" v="7598" actId="790"/>
          <ac:spMkLst>
            <pc:docMk/>
            <pc:sldMk cId="1435560047" sldId="1471"/>
            <ac:spMk id="6" creationId="{E5C1AF3B-5188-28F8-9317-451F05ACFB58}"/>
          </ac:spMkLst>
        </pc:spChg>
        <pc:picChg chg="add mod">
          <ac:chgData name="Karl Michael Höferl" userId="544d2ce1-0a3b-4706-9dfd-c6d69d0e3c8e" providerId="ADAL" clId="{0B7A9453-51F8-403A-ACE2-D54F9A0C421B}" dt="2025-05-05T12:49:07.061" v="1108" actId="1582"/>
          <ac:picMkLst>
            <pc:docMk/>
            <pc:sldMk cId="1435560047" sldId="1471"/>
            <ac:picMk id="8" creationId="{49A14136-1485-E651-8554-9308B146215B}"/>
          </ac:picMkLst>
        </pc:picChg>
      </pc:sldChg>
      <pc:sldChg chg="del">
        <pc:chgData name="Karl Michael Höferl" userId="544d2ce1-0a3b-4706-9dfd-c6d69d0e3c8e" providerId="ADAL" clId="{0B7A9453-51F8-403A-ACE2-D54F9A0C421B}" dt="2025-04-30T15:51:25.098" v="159" actId="47"/>
        <pc:sldMkLst>
          <pc:docMk/>
          <pc:sldMk cId="3516391687" sldId="1471"/>
        </pc:sldMkLst>
      </pc:sldChg>
      <pc:sldChg chg="del">
        <pc:chgData name="Karl Michael Höferl" userId="544d2ce1-0a3b-4706-9dfd-c6d69d0e3c8e" providerId="ADAL" clId="{0B7A9453-51F8-403A-ACE2-D54F9A0C421B}" dt="2025-04-30T15:51:25.098" v="159" actId="47"/>
        <pc:sldMkLst>
          <pc:docMk/>
          <pc:sldMk cId="1722704319" sldId="1472"/>
        </pc:sldMkLst>
      </pc:sldChg>
      <pc:sldChg chg="modSp add mod">
        <pc:chgData name="Karl Michael Höferl" userId="544d2ce1-0a3b-4706-9dfd-c6d69d0e3c8e" providerId="ADAL" clId="{0B7A9453-51F8-403A-ACE2-D54F9A0C421B}" dt="2025-05-07T07:56:50.359" v="7603" actId="790"/>
        <pc:sldMkLst>
          <pc:docMk/>
          <pc:sldMk cId="2654024687" sldId="1472"/>
        </pc:sldMkLst>
        <pc:spChg chg="mod">
          <ac:chgData name="Karl Michael Höferl" userId="544d2ce1-0a3b-4706-9dfd-c6d69d0e3c8e" providerId="ADAL" clId="{0B7A9453-51F8-403A-ACE2-D54F9A0C421B}" dt="2025-05-07T07:56:50.355" v="7599" actId="790"/>
          <ac:spMkLst>
            <pc:docMk/>
            <pc:sldMk cId="2654024687" sldId="1472"/>
            <ac:spMk id="2" creationId="{C6847399-9DBE-57BF-7E50-246DBFD5518B}"/>
          </ac:spMkLst>
        </pc:spChg>
        <pc:spChg chg="mod">
          <ac:chgData name="Karl Michael Höferl" userId="544d2ce1-0a3b-4706-9dfd-c6d69d0e3c8e" providerId="ADAL" clId="{0B7A9453-51F8-403A-ACE2-D54F9A0C421B}" dt="2025-05-07T07:56:50.355" v="7600" actId="790"/>
          <ac:spMkLst>
            <pc:docMk/>
            <pc:sldMk cId="2654024687" sldId="1472"/>
            <ac:spMk id="3" creationId="{9C544E4F-4EE4-BFE4-4D1C-4F39AA41D9E3}"/>
          </ac:spMkLst>
        </pc:spChg>
        <pc:spChg chg="mod">
          <ac:chgData name="Karl Michael Höferl" userId="544d2ce1-0a3b-4706-9dfd-c6d69d0e3c8e" providerId="ADAL" clId="{0B7A9453-51F8-403A-ACE2-D54F9A0C421B}" dt="2025-05-07T07:56:50.357" v="7601" actId="790"/>
          <ac:spMkLst>
            <pc:docMk/>
            <pc:sldMk cId="2654024687" sldId="1472"/>
            <ac:spMk id="4" creationId="{2E47A88C-6635-CBB0-6373-9152346B8910}"/>
          </ac:spMkLst>
        </pc:spChg>
        <pc:spChg chg="mod">
          <ac:chgData name="Karl Michael Höferl" userId="544d2ce1-0a3b-4706-9dfd-c6d69d0e3c8e" providerId="ADAL" clId="{0B7A9453-51F8-403A-ACE2-D54F9A0C421B}" dt="2025-05-07T07:56:50.358" v="7602" actId="790"/>
          <ac:spMkLst>
            <pc:docMk/>
            <pc:sldMk cId="2654024687" sldId="1472"/>
            <ac:spMk id="5" creationId="{7015F8A0-EAF9-D8F8-F0C5-323512964A27}"/>
          </ac:spMkLst>
        </pc:spChg>
        <pc:spChg chg="mod">
          <ac:chgData name="Karl Michael Höferl" userId="544d2ce1-0a3b-4706-9dfd-c6d69d0e3c8e" providerId="ADAL" clId="{0B7A9453-51F8-403A-ACE2-D54F9A0C421B}" dt="2025-05-07T07:56:50.359" v="7603" actId="790"/>
          <ac:spMkLst>
            <pc:docMk/>
            <pc:sldMk cId="2654024687" sldId="1472"/>
            <ac:spMk id="6" creationId="{3F85735A-9613-9B63-8851-E1453DDDA4DF}"/>
          </ac:spMkLst>
        </pc:spChg>
      </pc:sldChg>
      <pc:sldChg chg="del">
        <pc:chgData name="Karl Michael Höferl" userId="544d2ce1-0a3b-4706-9dfd-c6d69d0e3c8e" providerId="ADAL" clId="{0B7A9453-51F8-403A-ACE2-D54F9A0C421B}" dt="2025-04-30T15:51:25.098" v="159" actId="47"/>
        <pc:sldMkLst>
          <pc:docMk/>
          <pc:sldMk cId="2114668261" sldId="1473"/>
        </pc:sldMkLst>
      </pc:sldChg>
      <pc:sldChg chg="addSp delSp modSp new mod modNotesTx">
        <pc:chgData name="Karl Michael Höferl" userId="544d2ce1-0a3b-4706-9dfd-c6d69d0e3c8e" providerId="ADAL" clId="{0B7A9453-51F8-403A-ACE2-D54F9A0C421B}" dt="2025-05-07T07:56:50.375" v="7626" actId="790"/>
        <pc:sldMkLst>
          <pc:docMk/>
          <pc:sldMk cId="2905010611" sldId="1473"/>
        </pc:sldMkLst>
        <pc:spChg chg="mod">
          <ac:chgData name="Karl Michael Höferl" userId="544d2ce1-0a3b-4706-9dfd-c6d69d0e3c8e" providerId="ADAL" clId="{0B7A9453-51F8-403A-ACE2-D54F9A0C421B}" dt="2025-05-07T07:56:50.373" v="7623" actId="790"/>
          <ac:spMkLst>
            <pc:docMk/>
            <pc:sldMk cId="2905010611" sldId="1473"/>
            <ac:spMk id="2" creationId="{B4E7311A-E213-FDB0-7618-B60395AD7575}"/>
          </ac:spMkLst>
        </pc:spChg>
        <pc:spChg chg="mod">
          <ac:chgData name="Karl Michael Höferl" userId="544d2ce1-0a3b-4706-9dfd-c6d69d0e3c8e" providerId="ADAL" clId="{0B7A9453-51F8-403A-ACE2-D54F9A0C421B}" dt="2025-05-07T07:56:50.374" v="7624" actId="790"/>
          <ac:spMkLst>
            <pc:docMk/>
            <pc:sldMk cId="2905010611" sldId="1473"/>
            <ac:spMk id="3" creationId="{3AFA9569-BAAA-BE8B-1CB5-3DB30D986004}"/>
          </ac:spMkLst>
        </pc:spChg>
        <pc:spChg chg="mod">
          <ac:chgData name="Karl Michael Höferl" userId="544d2ce1-0a3b-4706-9dfd-c6d69d0e3c8e" providerId="ADAL" clId="{0B7A9453-51F8-403A-ACE2-D54F9A0C421B}" dt="2025-05-07T07:56:50.375" v="7625" actId="790"/>
          <ac:spMkLst>
            <pc:docMk/>
            <pc:sldMk cId="2905010611" sldId="1473"/>
            <ac:spMk id="5" creationId="{4A6442EB-1FD9-A774-B5F3-AD49AB37BAD2}"/>
          </ac:spMkLst>
        </pc:spChg>
        <pc:spChg chg="mod">
          <ac:chgData name="Karl Michael Höferl" userId="544d2ce1-0a3b-4706-9dfd-c6d69d0e3c8e" providerId="ADAL" clId="{0B7A9453-51F8-403A-ACE2-D54F9A0C421B}" dt="2025-05-07T07:56:50.375" v="7626" actId="790"/>
          <ac:spMkLst>
            <pc:docMk/>
            <pc:sldMk cId="2905010611" sldId="1473"/>
            <ac:spMk id="6" creationId="{01751239-8B2A-487F-99E8-6C39A6CD0FA6}"/>
          </ac:spMkLst>
        </pc:spChg>
        <pc:picChg chg="add mod">
          <ac:chgData name="Karl Michael Höferl" userId="544d2ce1-0a3b-4706-9dfd-c6d69d0e3c8e" providerId="ADAL" clId="{0B7A9453-51F8-403A-ACE2-D54F9A0C421B}" dt="2025-05-05T13:00:07.666" v="1249" actId="1038"/>
          <ac:picMkLst>
            <pc:docMk/>
            <pc:sldMk cId="2905010611" sldId="1473"/>
            <ac:picMk id="5122" creationId="{559628C9-1FEA-85C4-4102-0E2D8292F5F1}"/>
          </ac:picMkLst>
        </pc:picChg>
      </pc:sldChg>
      <pc:sldChg chg="del">
        <pc:chgData name="Karl Michael Höferl" userId="544d2ce1-0a3b-4706-9dfd-c6d69d0e3c8e" providerId="ADAL" clId="{0B7A9453-51F8-403A-ACE2-D54F9A0C421B}" dt="2025-04-30T15:51:29.465" v="160" actId="47"/>
        <pc:sldMkLst>
          <pc:docMk/>
          <pc:sldMk cId="1690248711" sldId="1474"/>
        </pc:sldMkLst>
      </pc:sldChg>
      <pc:sldChg chg="modSp add mod">
        <pc:chgData name="Karl Michael Höferl" userId="544d2ce1-0a3b-4706-9dfd-c6d69d0e3c8e" providerId="ADAL" clId="{0B7A9453-51F8-403A-ACE2-D54F9A0C421B}" dt="2025-05-07T07:56:50.372" v="7622" actId="790"/>
        <pc:sldMkLst>
          <pc:docMk/>
          <pc:sldMk cId="2928600190" sldId="1474"/>
        </pc:sldMkLst>
        <pc:spChg chg="mod">
          <ac:chgData name="Karl Michael Höferl" userId="544d2ce1-0a3b-4706-9dfd-c6d69d0e3c8e" providerId="ADAL" clId="{0B7A9453-51F8-403A-ACE2-D54F9A0C421B}" dt="2025-05-07T07:56:50.359" v="7604" actId="790"/>
          <ac:spMkLst>
            <pc:docMk/>
            <pc:sldMk cId="2928600190" sldId="1474"/>
            <ac:spMk id="2" creationId="{4519FCD5-8075-9D29-1581-449D1F7F99B9}"/>
          </ac:spMkLst>
        </pc:spChg>
        <pc:spChg chg="mod">
          <ac:chgData name="Karl Michael Höferl" userId="544d2ce1-0a3b-4706-9dfd-c6d69d0e3c8e" providerId="ADAL" clId="{0B7A9453-51F8-403A-ACE2-D54F9A0C421B}" dt="2025-05-07T07:56:50.360" v="7605" actId="790"/>
          <ac:spMkLst>
            <pc:docMk/>
            <pc:sldMk cId="2928600190" sldId="1474"/>
            <ac:spMk id="3" creationId="{148930D6-C09E-300B-A865-3F718E871F86}"/>
          </ac:spMkLst>
        </pc:spChg>
        <pc:spChg chg="mod">
          <ac:chgData name="Karl Michael Höferl" userId="544d2ce1-0a3b-4706-9dfd-c6d69d0e3c8e" providerId="ADAL" clId="{0B7A9453-51F8-403A-ACE2-D54F9A0C421B}" dt="2025-05-07T07:56:50.370" v="7619" actId="790"/>
          <ac:spMkLst>
            <pc:docMk/>
            <pc:sldMk cId="2928600190" sldId="1474"/>
            <ac:spMk id="4" creationId="{6A26EA19-930F-19F2-91F1-A0629623433F}"/>
          </ac:spMkLst>
        </pc:spChg>
        <pc:spChg chg="mod">
          <ac:chgData name="Karl Michael Höferl" userId="544d2ce1-0a3b-4706-9dfd-c6d69d0e3c8e" providerId="ADAL" clId="{0B7A9453-51F8-403A-ACE2-D54F9A0C421B}" dt="2025-05-07T07:56:50.361" v="7606" actId="790"/>
          <ac:spMkLst>
            <pc:docMk/>
            <pc:sldMk cId="2928600190" sldId="1474"/>
            <ac:spMk id="5" creationId="{44FD4ED3-5DF7-E0B7-77DC-32C2946FDDE1}"/>
          </ac:spMkLst>
        </pc:spChg>
        <pc:spChg chg="mod">
          <ac:chgData name="Karl Michael Höferl" userId="544d2ce1-0a3b-4706-9dfd-c6d69d0e3c8e" providerId="ADAL" clId="{0B7A9453-51F8-403A-ACE2-D54F9A0C421B}" dt="2025-05-07T07:56:50.361" v="7607" actId="790"/>
          <ac:spMkLst>
            <pc:docMk/>
            <pc:sldMk cId="2928600190" sldId="1474"/>
            <ac:spMk id="6" creationId="{0691510C-5D49-5CB2-84DC-CE4DD008C717}"/>
          </ac:spMkLst>
        </pc:spChg>
        <pc:spChg chg="mod">
          <ac:chgData name="Karl Michael Höferl" userId="544d2ce1-0a3b-4706-9dfd-c6d69d0e3c8e" providerId="ADAL" clId="{0B7A9453-51F8-403A-ACE2-D54F9A0C421B}" dt="2025-05-07T07:56:50.371" v="7621" actId="790"/>
          <ac:spMkLst>
            <pc:docMk/>
            <pc:sldMk cId="2928600190" sldId="1474"/>
            <ac:spMk id="7" creationId="{B6122473-C41B-F5E4-913C-6407014DEBD0}"/>
          </ac:spMkLst>
        </pc:spChg>
        <pc:spChg chg="mod">
          <ac:chgData name="Karl Michael Höferl" userId="544d2ce1-0a3b-4706-9dfd-c6d69d0e3c8e" providerId="ADAL" clId="{0B7A9453-51F8-403A-ACE2-D54F9A0C421B}" dt="2025-05-07T07:56:50.372" v="7622" actId="790"/>
          <ac:spMkLst>
            <pc:docMk/>
            <pc:sldMk cId="2928600190" sldId="1474"/>
            <ac:spMk id="9" creationId="{C4CAA501-43B2-6543-20D2-18CD98D8323E}"/>
          </ac:spMkLst>
        </pc:spChg>
        <pc:spChg chg="mod">
          <ac:chgData name="Karl Michael Höferl" userId="544d2ce1-0a3b-4706-9dfd-c6d69d0e3c8e" providerId="ADAL" clId="{0B7A9453-51F8-403A-ACE2-D54F9A0C421B}" dt="2025-05-07T07:56:50.371" v="7620" actId="790"/>
          <ac:spMkLst>
            <pc:docMk/>
            <pc:sldMk cId="2928600190" sldId="1474"/>
            <ac:spMk id="11" creationId="{06B6E802-0BC1-E494-97C4-74A744A04EA9}"/>
          </ac:spMkLst>
        </pc:spChg>
        <pc:spChg chg="mod">
          <ac:chgData name="Karl Michael Höferl" userId="544d2ce1-0a3b-4706-9dfd-c6d69d0e3c8e" providerId="ADAL" clId="{0B7A9453-51F8-403A-ACE2-D54F9A0C421B}" dt="2025-05-07T07:56:50.363" v="7608" actId="790"/>
          <ac:spMkLst>
            <pc:docMk/>
            <pc:sldMk cId="2928600190" sldId="1474"/>
            <ac:spMk id="23" creationId="{B47F3E89-0D0B-BA41-2381-E4217E01D4F8}"/>
          </ac:spMkLst>
        </pc:spChg>
        <pc:spChg chg="mod">
          <ac:chgData name="Karl Michael Höferl" userId="544d2ce1-0a3b-4706-9dfd-c6d69d0e3c8e" providerId="ADAL" clId="{0B7A9453-51F8-403A-ACE2-D54F9A0C421B}" dt="2025-05-07T07:56:50.363" v="7609" actId="790"/>
          <ac:spMkLst>
            <pc:docMk/>
            <pc:sldMk cId="2928600190" sldId="1474"/>
            <ac:spMk id="24" creationId="{98EFEA86-6C35-FA3E-0859-4963337B7043}"/>
          </ac:spMkLst>
        </pc:spChg>
        <pc:spChg chg="mod">
          <ac:chgData name="Karl Michael Höferl" userId="544d2ce1-0a3b-4706-9dfd-c6d69d0e3c8e" providerId="ADAL" clId="{0B7A9453-51F8-403A-ACE2-D54F9A0C421B}" dt="2025-05-07T07:56:50.364" v="7610" actId="790"/>
          <ac:spMkLst>
            <pc:docMk/>
            <pc:sldMk cId="2928600190" sldId="1474"/>
            <ac:spMk id="25" creationId="{E5969AEF-8E3B-BDEE-1C0D-05D8A33973BF}"/>
          </ac:spMkLst>
        </pc:spChg>
        <pc:spChg chg="mod">
          <ac:chgData name="Karl Michael Höferl" userId="544d2ce1-0a3b-4706-9dfd-c6d69d0e3c8e" providerId="ADAL" clId="{0B7A9453-51F8-403A-ACE2-D54F9A0C421B}" dt="2025-05-07T07:56:50.365" v="7611" actId="790"/>
          <ac:spMkLst>
            <pc:docMk/>
            <pc:sldMk cId="2928600190" sldId="1474"/>
            <ac:spMk id="26" creationId="{4482B641-F3F2-DE98-7048-0F47BBC2439D}"/>
          </ac:spMkLst>
        </pc:spChg>
        <pc:spChg chg="mod">
          <ac:chgData name="Karl Michael Höferl" userId="544d2ce1-0a3b-4706-9dfd-c6d69d0e3c8e" providerId="ADAL" clId="{0B7A9453-51F8-403A-ACE2-D54F9A0C421B}" dt="2025-05-07T07:56:50.365" v="7612" actId="790"/>
          <ac:spMkLst>
            <pc:docMk/>
            <pc:sldMk cId="2928600190" sldId="1474"/>
            <ac:spMk id="27" creationId="{0B45C87B-CA6C-45CC-A1F8-5B7845912CFC}"/>
          </ac:spMkLst>
        </pc:spChg>
        <pc:spChg chg="mod">
          <ac:chgData name="Karl Michael Höferl" userId="544d2ce1-0a3b-4706-9dfd-c6d69d0e3c8e" providerId="ADAL" clId="{0B7A9453-51F8-403A-ACE2-D54F9A0C421B}" dt="2025-05-07T07:56:50.366" v="7613" actId="790"/>
          <ac:spMkLst>
            <pc:docMk/>
            <pc:sldMk cId="2928600190" sldId="1474"/>
            <ac:spMk id="28" creationId="{9BDC560B-D359-BCDE-5CB9-F9CFC5FF29CF}"/>
          </ac:spMkLst>
        </pc:spChg>
        <pc:spChg chg="mod">
          <ac:chgData name="Karl Michael Höferl" userId="544d2ce1-0a3b-4706-9dfd-c6d69d0e3c8e" providerId="ADAL" clId="{0B7A9453-51F8-403A-ACE2-D54F9A0C421B}" dt="2025-05-07T07:56:50.367" v="7614" actId="790"/>
          <ac:spMkLst>
            <pc:docMk/>
            <pc:sldMk cId="2928600190" sldId="1474"/>
            <ac:spMk id="30" creationId="{80B0672C-7219-B772-815A-35FB54EBF18C}"/>
          </ac:spMkLst>
        </pc:spChg>
        <pc:spChg chg="mod">
          <ac:chgData name="Karl Michael Höferl" userId="544d2ce1-0a3b-4706-9dfd-c6d69d0e3c8e" providerId="ADAL" clId="{0B7A9453-51F8-403A-ACE2-D54F9A0C421B}" dt="2025-05-07T07:56:50.367" v="7615" actId="790"/>
          <ac:spMkLst>
            <pc:docMk/>
            <pc:sldMk cId="2928600190" sldId="1474"/>
            <ac:spMk id="35" creationId="{0B42F74A-ECA7-60B4-CFB6-36A0303D6FEB}"/>
          </ac:spMkLst>
        </pc:spChg>
        <pc:spChg chg="mod">
          <ac:chgData name="Karl Michael Höferl" userId="544d2ce1-0a3b-4706-9dfd-c6d69d0e3c8e" providerId="ADAL" clId="{0B7A9453-51F8-403A-ACE2-D54F9A0C421B}" dt="2025-05-07T07:56:50.368" v="7616" actId="790"/>
          <ac:spMkLst>
            <pc:docMk/>
            <pc:sldMk cId="2928600190" sldId="1474"/>
            <ac:spMk id="36" creationId="{C6AC4F47-FDBD-DEDF-0987-076854A314B9}"/>
          </ac:spMkLst>
        </pc:spChg>
        <pc:spChg chg="mod">
          <ac:chgData name="Karl Michael Höferl" userId="544d2ce1-0a3b-4706-9dfd-c6d69d0e3c8e" providerId="ADAL" clId="{0B7A9453-51F8-403A-ACE2-D54F9A0C421B}" dt="2025-05-07T07:56:50.369" v="7617" actId="790"/>
          <ac:spMkLst>
            <pc:docMk/>
            <pc:sldMk cId="2928600190" sldId="1474"/>
            <ac:spMk id="37" creationId="{5FBE7165-BDE9-F971-3DA6-A0FC4ED85A76}"/>
          </ac:spMkLst>
        </pc:spChg>
        <pc:spChg chg="mod">
          <ac:chgData name="Karl Michael Höferl" userId="544d2ce1-0a3b-4706-9dfd-c6d69d0e3c8e" providerId="ADAL" clId="{0B7A9453-51F8-403A-ACE2-D54F9A0C421B}" dt="2025-05-07T07:56:50.369" v="7618" actId="790"/>
          <ac:spMkLst>
            <pc:docMk/>
            <pc:sldMk cId="2928600190" sldId="1474"/>
            <ac:spMk id="38" creationId="{352B2AAF-3FD6-6816-E19C-D329929B837B}"/>
          </ac:spMkLst>
        </pc:spChg>
      </pc:sldChg>
      <pc:sldChg chg="addSp delSp modSp add mod">
        <pc:chgData name="Karl Michael Höferl" userId="544d2ce1-0a3b-4706-9dfd-c6d69d0e3c8e" providerId="ADAL" clId="{0B7A9453-51F8-403A-ACE2-D54F9A0C421B}" dt="2025-05-07T07:56:50.380" v="7631" actId="790"/>
        <pc:sldMkLst>
          <pc:docMk/>
          <pc:sldMk cId="878666290" sldId="1475"/>
        </pc:sldMkLst>
        <pc:spChg chg="mod">
          <ac:chgData name="Karl Michael Höferl" userId="544d2ce1-0a3b-4706-9dfd-c6d69d0e3c8e" providerId="ADAL" clId="{0B7A9453-51F8-403A-ACE2-D54F9A0C421B}" dt="2025-05-07T07:56:50.376" v="7627" actId="790"/>
          <ac:spMkLst>
            <pc:docMk/>
            <pc:sldMk cId="878666290" sldId="1475"/>
            <ac:spMk id="2" creationId="{3468F889-5F79-A9FE-F780-F5EE40D1AD88}"/>
          </ac:spMkLst>
        </pc:spChg>
        <pc:spChg chg="mod">
          <ac:chgData name="Karl Michael Höferl" userId="544d2ce1-0a3b-4706-9dfd-c6d69d0e3c8e" providerId="ADAL" clId="{0B7A9453-51F8-403A-ACE2-D54F9A0C421B}" dt="2025-05-07T07:56:50.377" v="7628" actId="790"/>
          <ac:spMkLst>
            <pc:docMk/>
            <pc:sldMk cId="878666290" sldId="1475"/>
            <ac:spMk id="3" creationId="{1A893AE4-4231-E079-34CD-507FA1C65BC9}"/>
          </ac:spMkLst>
        </pc:spChg>
        <pc:spChg chg="add mod">
          <ac:chgData name="Karl Michael Höferl" userId="544d2ce1-0a3b-4706-9dfd-c6d69d0e3c8e" providerId="ADAL" clId="{0B7A9453-51F8-403A-ACE2-D54F9A0C421B}" dt="2025-05-07T07:56:50.380" v="7631" actId="790"/>
          <ac:spMkLst>
            <pc:docMk/>
            <pc:sldMk cId="878666290" sldId="1475"/>
            <ac:spMk id="4" creationId="{75C4AC3B-FDEF-15DB-AD73-1C610B520FF9}"/>
          </ac:spMkLst>
        </pc:spChg>
        <pc:spChg chg="mod">
          <ac:chgData name="Karl Michael Höferl" userId="544d2ce1-0a3b-4706-9dfd-c6d69d0e3c8e" providerId="ADAL" clId="{0B7A9453-51F8-403A-ACE2-D54F9A0C421B}" dt="2025-05-07T07:56:50.378" v="7629" actId="790"/>
          <ac:spMkLst>
            <pc:docMk/>
            <pc:sldMk cId="878666290" sldId="1475"/>
            <ac:spMk id="5" creationId="{FFDF14CF-F4B6-FFC4-DD42-36AE3B5D8631}"/>
          </ac:spMkLst>
        </pc:spChg>
        <pc:spChg chg="mod">
          <ac:chgData name="Karl Michael Höferl" userId="544d2ce1-0a3b-4706-9dfd-c6d69d0e3c8e" providerId="ADAL" clId="{0B7A9453-51F8-403A-ACE2-D54F9A0C421B}" dt="2025-05-07T07:56:50.379" v="7630" actId="790"/>
          <ac:spMkLst>
            <pc:docMk/>
            <pc:sldMk cId="878666290" sldId="1475"/>
            <ac:spMk id="6" creationId="{8FCC8941-D804-EAEA-67DB-6F43A1393C1A}"/>
          </ac:spMkLst>
        </pc:spChg>
        <pc:picChg chg="add mod">
          <ac:chgData name="Karl Michael Höferl" userId="544d2ce1-0a3b-4706-9dfd-c6d69d0e3c8e" providerId="ADAL" clId="{0B7A9453-51F8-403A-ACE2-D54F9A0C421B}" dt="2025-05-05T13:00:41.385" v="1254" actId="1076"/>
          <ac:picMkLst>
            <pc:docMk/>
            <pc:sldMk cId="878666290" sldId="1475"/>
            <ac:picMk id="7" creationId="{FAB2BE66-3F6F-3387-5D1A-CCF52F9A7492}"/>
          </ac:picMkLst>
        </pc:picChg>
      </pc:sldChg>
      <pc:sldChg chg="addSp delSp modSp new mod">
        <pc:chgData name="Karl Michael Höferl" userId="544d2ce1-0a3b-4706-9dfd-c6d69d0e3c8e" providerId="ADAL" clId="{0B7A9453-51F8-403A-ACE2-D54F9A0C421B}" dt="2025-05-07T07:56:50.388" v="7640" actId="790"/>
        <pc:sldMkLst>
          <pc:docMk/>
          <pc:sldMk cId="2413043675" sldId="1476"/>
        </pc:sldMkLst>
        <pc:spChg chg="mod">
          <ac:chgData name="Karl Michael Höferl" userId="544d2ce1-0a3b-4706-9dfd-c6d69d0e3c8e" providerId="ADAL" clId="{0B7A9453-51F8-403A-ACE2-D54F9A0C421B}" dt="2025-05-07T07:56:50.386" v="7637" actId="790"/>
          <ac:spMkLst>
            <pc:docMk/>
            <pc:sldMk cId="2413043675" sldId="1476"/>
            <ac:spMk id="2" creationId="{2261DEC4-2EBD-7355-57F6-7BF811D50435}"/>
          </ac:spMkLst>
        </pc:spChg>
        <pc:spChg chg="mod">
          <ac:chgData name="Karl Michael Höferl" userId="544d2ce1-0a3b-4706-9dfd-c6d69d0e3c8e" providerId="ADAL" clId="{0B7A9453-51F8-403A-ACE2-D54F9A0C421B}" dt="2025-05-07T07:56:50.386" v="7638" actId="790"/>
          <ac:spMkLst>
            <pc:docMk/>
            <pc:sldMk cId="2413043675" sldId="1476"/>
            <ac:spMk id="3" creationId="{D0F58D61-376A-9B30-88B3-10F3DE97D616}"/>
          </ac:spMkLst>
        </pc:spChg>
        <pc:spChg chg="mod">
          <ac:chgData name="Karl Michael Höferl" userId="544d2ce1-0a3b-4706-9dfd-c6d69d0e3c8e" providerId="ADAL" clId="{0B7A9453-51F8-403A-ACE2-D54F9A0C421B}" dt="2025-05-07T07:56:50.387" v="7639" actId="790"/>
          <ac:spMkLst>
            <pc:docMk/>
            <pc:sldMk cId="2413043675" sldId="1476"/>
            <ac:spMk id="5" creationId="{27693FFC-B396-3C35-0613-84BA225194C1}"/>
          </ac:spMkLst>
        </pc:spChg>
        <pc:spChg chg="mod">
          <ac:chgData name="Karl Michael Höferl" userId="544d2ce1-0a3b-4706-9dfd-c6d69d0e3c8e" providerId="ADAL" clId="{0B7A9453-51F8-403A-ACE2-D54F9A0C421B}" dt="2025-05-07T07:56:50.388" v="7640" actId="790"/>
          <ac:spMkLst>
            <pc:docMk/>
            <pc:sldMk cId="2413043675" sldId="1476"/>
            <ac:spMk id="6" creationId="{E8451210-2374-CE54-877B-2153FD1F81DB}"/>
          </ac:spMkLst>
        </pc:spChg>
        <pc:picChg chg="add mod ord">
          <ac:chgData name="Karl Michael Höferl" userId="544d2ce1-0a3b-4706-9dfd-c6d69d0e3c8e" providerId="ADAL" clId="{0B7A9453-51F8-403A-ACE2-D54F9A0C421B}" dt="2025-05-05T13:10:38.757" v="1424"/>
          <ac:picMkLst>
            <pc:docMk/>
            <pc:sldMk cId="2413043675" sldId="1476"/>
            <ac:picMk id="8" creationId="{CA2C2E5E-8953-3715-EB9A-CB3CA2954EB4}"/>
          </ac:picMkLst>
        </pc:picChg>
      </pc:sldChg>
      <pc:sldChg chg="addSp delSp modSp add mod">
        <pc:chgData name="Karl Michael Höferl" userId="544d2ce1-0a3b-4706-9dfd-c6d69d0e3c8e" providerId="ADAL" clId="{0B7A9453-51F8-403A-ACE2-D54F9A0C421B}" dt="2025-05-07T07:56:50.385" v="7636" actId="790"/>
        <pc:sldMkLst>
          <pc:docMk/>
          <pc:sldMk cId="2278021180" sldId="1477"/>
        </pc:sldMkLst>
        <pc:spChg chg="mod">
          <ac:chgData name="Karl Michael Höferl" userId="544d2ce1-0a3b-4706-9dfd-c6d69d0e3c8e" providerId="ADAL" clId="{0B7A9453-51F8-403A-ACE2-D54F9A0C421B}" dt="2025-05-07T07:56:50.381" v="7632" actId="790"/>
          <ac:spMkLst>
            <pc:docMk/>
            <pc:sldMk cId="2278021180" sldId="1477"/>
            <ac:spMk id="2" creationId="{1DA87BF7-0FB6-CF32-7F51-AF978EC80A6E}"/>
          </ac:spMkLst>
        </pc:spChg>
        <pc:spChg chg="mod">
          <ac:chgData name="Karl Michael Höferl" userId="544d2ce1-0a3b-4706-9dfd-c6d69d0e3c8e" providerId="ADAL" clId="{0B7A9453-51F8-403A-ACE2-D54F9A0C421B}" dt="2025-05-07T07:56:50.382" v="7633" actId="790"/>
          <ac:spMkLst>
            <pc:docMk/>
            <pc:sldMk cId="2278021180" sldId="1477"/>
            <ac:spMk id="3" creationId="{2229B4A5-E530-8249-927E-C96C8BC3D551}"/>
          </ac:spMkLst>
        </pc:spChg>
        <pc:spChg chg="mod">
          <ac:chgData name="Karl Michael Höferl" userId="544d2ce1-0a3b-4706-9dfd-c6d69d0e3c8e" providerId="ADAL" clId="{0B7A9453-51F8-403A-ACE2-D54F9A0C421B}" dt="2025-05-07T07:56:50.385" v="7636" actId="790"/>
          <ac:spMkLst>
            <pc:docMk/>
            <pc:sldMk cId="2278021180" sldId="1477"/>
            <ac:spMk id="4" creationId="{818BC5B8-6460-9C76-0B57-2ADEB47DAE34}"/>
          </ac:spMkLst>
        </pc:spChg>
        <pc:spChg chg="mod">
          <ac:chgData name="Karl Michael Höferl" userId="544d2ce1-0a3b-4706-9dfd-c6d69d0e3c8e" providerId="ADAL" clId="{0B7A9453-51F8-403A-ACE2-D54F9A0C421B}" dt="2025-05-07T07:56:50.383" v="7634" actId="790"/>
          <ac:spMkLst>
            <pc:docMk/>
            <pc:sldMk cId="2278021180" sldId="1477"/>
            <ac:spMk id="5" creationId="{E7E3BDAD-F0B4-F89C-16F3-EA9B4E7224B0}"/>
          </ac:spMkLst>
        </pc:spChg>
        <pc:spChg chg="mod">
          <ac:chgData name="Karl Michael Höferl" userId="544d2ce1-0a3b-4706-9dfd-c6d69d0e3c8e" providerId="ADAL" clId="{0B7A9453-51F8-403A-ACE2-D54F9A0C421B}" dt="2025-05-07T07:56:50.383" v="7635" actId="790"/>
          <ac:spMkLst>
            <pc:docMk/>
            <pc:sldMk cId="2278021180" sldId="1477"/>
            <ac:spMk id="6" creationId="{C8E0B28F-C2C4-FA7D-8753-16CF9AC6728D}"/>
          </ac:spMkLst>
        </pc:spChg>
        <pc:picChg chg="add mod">
          <ac:chgData name="Karl Michael Höferl" userId="544d2ce1-0a3b-4706-9dfd-c6d69d0e3c8e" providerId="ADAL" clId="{0B7A9453-51F8-403A-ACE2-D54F9A0C421B}" dt="2025-05-05T17:29:40.978" v="1652"/>
          <ac:picMkLst>
            <pc:docMk/>
            <pc:sldMk cId="2278021180" sldId="1477"/>
            <ac:picMk id="7170" creationId="{5D4F17F9-D3E0-398E-A10E-43DAD5872238}"/>
          </ac:picMkLst>
        </pc:picChg>
      </pc:sldChg>
      <pc:sldChg chg="modSp new mod modNotesTx">
        <pc:chgData name="Karl Michael Höferl" userId="544d2ce1-0a3b-4706-9dfd-c6d69d0e3c8e" providerId="ADAL" clId="{0B7A9453-51F8-403A-ACE2-D54F9A0C421B}" dt="2025-05-07T07:56:50.393" v="7645" actId="790"/>
        <pc:sldMkLst>
          <pc:docMk/>
          <pc:sldMk cId="646587486" sldId="1478"/>
        </pc:sldMkLst>
        <pc:spChg chg="mod">
          <ac:chgData name="Karl Michael Höferl" userId="544d2ce1-0a3b-4706-9dfd-c6d69d0e3c8e" providerId="ADAL" clId="{0B7A9453-51F8-403A-ACE2-D54F9A0C421B}" dt="2025-05-07T07:56:50.389" v="7641" actId="790"/>
          <ac:spMkLst>
            <pc:docMk/>
            <pc:sldMk cId="646587486" sldId="1478"/>
            <ac:spMk id="2" creationId="{A42E4685-5B9E-1D4F-3455-5546F3EB599C}"/>
          </ac:spMkLst>
        </pc:spChg>
        <pc:spChg chg="mod">
          <ac:chgData name="Karl Michael Höferl" userId="544d2ce1-0a3b-4706-9dfd-c6d69d0e3c8e" providerId="ADAL" clId="{0B7A9453-51F8-403A-ACE2-D54F9A0C421B}" dt="2025-05-07T07:56:50.389" v="7642" actId="790"/>
          <ac:spMkLst>
            <pc:docMk/>
            <pc:sldMk cId="646587486" sldId="1478"/>
            <ac:spMk id="3" creationId="{563971DE-AFAA-9C6C-F469-1783374D3352}"/>
          </ac:spMkLst>
        </pc:spChg>
        <pc:spChg chg="mod">
          <ac:chgData name="Karl Michael Höferl" userId="544d2ce1-0a3b-4706-9dfd-c6d69d0e3c8e" providerId="ADAL" clId="{0B7A9453-51F8-403A-ACE2-D54F9A0C421B}" dt="2025-05-07T07:56:50.391" v="7643" actId="790"/>
          <ac:spMkLst>
            <pc:docMk/>
            <pc:sldMk cId="646587486" sldId="1478"/>
            <ac:spMk id="4" creationId="{09A09E8F-C7C2-E890-8F5D-7006AFB4D389}"/>
          </ac:spMkLst>
        </pc:spChg>
        <pc:spChg chg="mod">
          <ac:chgData name="Karl Michael Höferl" userId="544d2ce1-0a3b-4706-9dfd-c6d69d0e3c8e" providerId="ADAL" clId="{0B7A9453-51F8-403A-ACE2-D54F9A0C421B}" dt="2025-05-07T07:56:50.392" v="7644" actId="790"/>
          <ac:spMkLst>
            <pc:docMk/>
            <pc:sldMk cId="646587486" sldId="1478"/>
            <ac:spMk id="5" creationId="{0456534D-A791-4A46-BAD1-F66377A3BF42}"/>
          </ac:spMkLst>
        </pc:spChg>
        <pc:spChg chg="mod">
          <ac:chgData name="Karl Michael Höferl" userId="544d2ce1-0a3b-4706-9dfd-c6d69d0e3c8e" providerId="ADAL" clId="{0B7A9453-51F8-403A-ACE2-D54F9A0C421B}" dt="2025-05-07T07:56:50.393" v="7645" actId="790"/>
          <ac:spMkLst>
            <pc:docMk/>
            <pc:sldMk cId="646587486" sldId="1478"/>
            <ac:spMk id="6" creationId="{16865CEA-4984-2B5F-08E9-3AA8DC62F64B}"/>
          </ac:spMkLst>
        </pc:spChg>
      </pc:sldChg>
      <pc:sldChg chg="addSp delSp modSp new mod">
        <pc:chgData name="Karl Michael Höferl" userId="544d2ce1-0a3b-4706-9dfd-c6d69d0e3c8e" providerId="ADAL" clId="{0B7A9453-51F8-403A-ACE2-D54F9A0C421B}" dt="2025-05-07T07:56:50.442" v="7705" actId="790"/>
        <pc:sldMkLst>
          <pc:docMk/>
          <pc:sldMk cId="1452454805" sldId="1479"/>
        </pc:sldMkLst>
        <pc:spChg chg="mod">
          <ac:chgData name="Karl Michael Höferl" userId="544d2ce1-0a3b-4706-9dfd-c6d69d0e3c8e" providerId="ADAL" clId="{0B7A9453-51F8-403A-ACE2-D54F9A0C421B}" dt="2025-05-07T07:56:50.440" v="7702" actId="790"/>
          <ac:spMkLst>
            <pc:docMk/>
            <pc:sldMk cId="1452454805" sldId="1479"/>
            <ac:spMk id="2" creationId="{9FA2A24A-917F-4D1E-0DF9-A8F9833690A4}"/>
          </ac:spMkLst>
        </pc:spChg>
        <pc:spChg chg="mod">
          <ac:chgData name="Karl Michael Höferl" userId="544d2ce1-0a3b-4706-9dfd-c6d69d0e3c8e" providerId="ADAL" clId="{0B7A9453-51F8-403A-ACE2-D54F9A0C421B}" dt="2025-05-07T07:56:50.441" v="7703" actId="790"/>
          <ac:spMkLst>
            <pc:docMk/>
            <pc:sldMk cId="1452454805" sldId="1479"/>
            <ac:spMk id="3" creationId="{1F4F7F1B-32C4-A2EC-C9B7-0372795BA521}"/>
          </ac:spMkLst>
        </pc:spChg>
        <pc:spChg chg="del">
          <ac:chgData name="Karl Michael Höferl" userId="544d2ce1-0a3b-4706-9dfd-c6d69d0e3c8e" providerId="ADAL" clId="{0B7A9453-51F8-403A-ACE2-D54F9A0C421B}" dt="2025-05-06T06:55:24.020" v="2218"/>
          <ac:spMkLst>
            <pc:docMk/>
            <pc:sldMk cId="1452454805" sldId="1479"/>
            <ac:spMk id="4" creationId="{2A66EA9B-85BC-1FE6-3BA6-D8C58FC4CF6B}"/>
          </ac:spMkLst>
        </pc:spChg>
        <pc:spChg chg="mod">
          <ac:chgData name="Karl Michael Höferl" userId="544d2ce1-0a3b-4706-9dfd-c6d69d0e3c8e" providerId="ADAL" clId="{0B7A9453-51F8-403A-ACE2-D54F9A0C421B}" dt="2025-05-07T07:56:50.441" v="7704" actId="790"/>
          <ac:spMkLst>
            <pc:docMk/>
            <pc:sldMk cId="1452454805" sldId="1479"/>
            <ac:spMk id="5" creationId="{4F2D2F55-3291-7B2C-6F0A-707C18F6EAED}"/>
          </ac:spMkLst>
        </pc:spChg>
        <pc:spChg chg="mod">
          <ac:chgData name="Karl Michael Höferl" userId="544d2ce1-0a3b-4706-9dfd-c6d69d0e3c8e" providerId="ADAL" clId="{0B7A9453-51F8-403A-ACE2-D54F9A0C421B}" dt="2025-05-07T07:56:50.442" v="7705" actId="790"/>
          <ac:spMkLst>
            <pc:docMk/>
            <pc:sldMk cId="1452454805" sldId="1479"/>
            <ac:spMk id="6" creationId="{4BBEEF7C-A197-D129-0745-DA2552A93A6A}"/>
          </ac:spMkLst>
        </pc:spChg>
        <pc:spChg chg="add del mod">
          <ac:chgData name="Karl Michael Höferl" userId="544d2ce1-0a3b-4706-9dfd-c6d69d0e3c8e" providerId="ADAL" clId="{0B7A9453-51F8-403A-ACE2-D54F9A0C421B}" dt="2025-05-06T09:19:34.928" v="2223"/>
          <ac:spMkLst>
            <pc:docMk/>
            <pc:sldMk cId="1452454805" sldId="1479"/>
            <ac:spMk id="7" creationId="{A9B8BB40-D87C-7464-3BD1-1E7B1AEB6E51}"/>
          </ac:spMkLst>
        </pc:spChg>
        <pc:picChg chg="add mod">
          <ac:chgData name="Karl Michael Höferl" userId="544d2ce1-0a3b-4706-9dfd-c6d69d0e3c8e" providerId="ADAL" clId="{0B7A9453-51F8-403A-ACE2-D54F9A0C421B}" dt="2025-05-06T09:32:11.578" v="2403" actId="1038"/>
          <ac:picMkLst>
            <pc:docMk/>
            <pc:sldMk cId="1452454805" sldId="1479"/>
            <ac:picMk id="8" creationId="{081304AC-0F11-991E-7451-C652C5D733AE}"/>
          </ac:picMkLst>
        </pc:picChg>
        <pc:picChg chg="add del mod">
          <ac:chgData name="Karl Michael Höferl" userId="544d2ce1-0a3b-4706-9dfd-c6d69d0e3c8e" providerId="ADAL" clId="{0B7A9453-51F8-403A-ACE2-D54F9A0C421B}" dt="2025-05-06T06:56:16.749" v="2219" actId="478"/>
          <ac:picMkLst>
            <pc:docMk/>
            <pc:sldMk cId="1452454805" sldId="1479"/>
            <ac:picMk id="1026" creationId="{0237A80E-D3D7-3D66-F857-C04ADED2493D}"/>
          </ac:picMkLst>
        </pc:picChg>
        <pc:picChg chg="add del mod">
          <ac:chgData name="Karl Michael Höferl" userId="544d2ce1-0a3b-4706-9dfd-c6d69d0e3c8e" providerId="ADAL" clId="{0B7A9453-51F8-403A-ACE2-D54F9A0C421B}" dt="2025-05-06T09:19:31.901" v="2222" actId="21"/>
          <ac:picMkLst>
            <pc:docMk/>
            <pc:sldMk cId="1452454805" sldId="1479"/>
            <ac:picMk id="1028" creationId="{081304AC-0F11-991E-7451-C652C5D733AE}"/>
          </ac:picMkLst>
        </pc:picChg>
      </pc:sldChg>
      <pc:sldChg chg="addSp modSp new mod">
        <pc:chgData name="Karl Michael Höferl" userId="544d2ce1-0a3b-4706-9dfd-c6d69d0e3c8e" providerId="ADAL" clId="{0B7A9453-51F8-403A-ACE2-D54F9A0C421B}" dt="2025-05-07T07:56:50.432" v="7692" actId="790"/>
        <pc:sldMkLst>
          <pc:docMk/>
          <pc:sldMk cId="744860449" sldId="1480"/>
        </pc:sldMkLst>
        <pc:spChg chg="mod">
          <ac:chgData name="Karl Michael Höferl" userId="544d2ce1-0a3b-4706-9dfd-c6d69d0e3c8e" providerId="ADAL" clId="{0B7A9453-51F8-403A-ACE2-D54F9A0C421B}" dt="2025-05-07T07:56:50.428" v="7687" actId="790"/>
          <ac:spMkLst>
            <pc:docMk/>
            <pc:sldMk cId="744860449" sldId="1480"/>
            <ac:spMk id="2" creationId="{07FBF978-D37D-0FDF-53EC-77B01B9514A1}"/>
          </ac:spMkLst>
        </pc:spChg>
        <pc:spChg chg="mod">
          <ac:chgData name="Karl Michael Höferl" userId="544d2ce1-0a3b-4706-9dfd-c6d69d0e3c8e" providerId="ADAL" clId="{0B7A9453-51F8-403A-ACE2-D54F9A0C421B}" dt="2025-05-07T07:56:50.428" v="7688" actId="790"/>
          <ac:spMkLst>
            <pc:docMk/>
            <pc:sldMk cId="744860449" sldId="1480"/>
            <ac:spMk id="3" creationId="{FB3C6505-904E-B649-FF80-9A76472078A3}"/>
          </ac:spMkLst>
        </pc:spChg>
        <pc:spChg chg="mod">
          <ac:chgData name="Karl Michael Höferl" userId="544d2ce1-0a3b-4706-9dfd-c6d69d0e3c8e" providerId="ADAL" clId="{0B7A9453-51F8-403A-ACE2-D54F9A0C421B}" dt="2025-05-07T07:56:50.429" v="7689" actId="790"/>
          <ac:spMkLst>
            <pc:docMk/>
            <pc:sldMk cId="744860449" sldId="1480"/>
            <ac:spMk id="4" creationId="{E179DDA3-DB09-7C06-6920-E27E906FE876}"/>
          </ac:spMkLst>
        </pc:spChg>
        <pc:spChg chg="mod">
          <ac:chgData name="Karl Michael Höferl" userId="544d2ce1-0a3b-4706-9dfd-c6d69d0e3c8e" providerId="ADAL" clId="{0B7A9453-51F8-403A-ACE2-D54F9A0C421B}" dt="2025-05-07T07:56:50.430" v="7690" actId="790"/>
          <ac:spMkLst>
            <pc:docMk/>
            <pc:sldMk cId="744860449" sldId="1480"/>
            <ac:spMk id="5" creationId="{475C5BC2-20A3-19AE-EAC7-01C25FCEEE6F}"/>
          </ac:spMkLst>
        </pc:spChg>
        <pc:spChg chg="mod">
          <ac:chgData name="Karl Michael Höferl" userId="544d2ce1-0a3b-4706-9dfd-c6d69d0e3c8e" providerId="ADAL" clId="{0B7A9453-51F8-403A-ACE2-D54F9A0C421B}" dt="2025-05-07T07:56:50.431" v="7691" actId="790"/>
          <ac:spMkLst>
            <pc:docMk/>
            <pc:sldMk cId="744860449" sldId="1480"/>
            <ac:spMk id="6" creationId="{77A3859C-3D89-1767-E7E4-39C103C7FEDC}"/>
          </ac:spMkLst>
        </pc:spChg>
        <pc:spChg chg="add mod">
          <ac:chgData name="Karl Michael Höferl" userId="544d2ce1-0a3b-4706-9dfd-c6d69d0e3c8e" providerId="ADAL" clId="{0B7A9453-51F8-403A-ACE2-D54F9A0C421B}" dt="2025-05-07T07:56:50.432" v="7692" actId="790"/>
          <ac:spMkLst>
            <pc:docMk/>
            <pc:sldMk cId="744860449" sldId="1480"/>
            <ac:spMk id="7" creationId="{683B2756-4FB4-B06B-21FE-B8293D0876CB}"/>
          </ac:spMkLst>
        </pc:spChg>
      </pc:sldChg>
      <pc:sldChg chg="addSp delSp modSp new mod">
        <pc:chgData name="Karl Michael Höferl" userId="544d2ce1-0a3b-4706-9dfd-c6d69d0e3c8e" providerId="ADAL" clId="{0B7A9453-51F8-403A-ACE2-D54F9A0C421B}" dt="2025-05-07T07:56:50.439" v="7701" actId="790"/>
        <pc:sldMkLst>
          <pc:docMk/>
          <pc:sldMk cId="727956241" sldId="1481"/>
        </pc:sldMkLst>
        <pc:spChg chg="mod">
          <ac:chgData name="Karl Michael Höferl" userId="544d2ce1-0a3b-4706-9dfd-c6d69d0e3c8e" providerId="ADAL" clId="{0B7A9453-51F8-403A-ACE2-D54F9A0C421B}" dt="2025-05-07T07:56:50.437" v="7698" actId="790"/>
          <ac:spMkLst>
            <pc:docMk/>
            <pc:sldMk cId="727956241" sldId="1481"/>
            <ac:spMk id="2" creationId="{734611ED-643E-910F-594A-3B5414C10D31}"/>
          </ac:spMkLst>
        </pc:spChg>
        <pc:spChg chg="mod">
          <ac:chgData name="Karl Michael Höferl" userId="544d2ce1-0a3b-4706-9dfd-c6d69d0e3c8e" providerId="ADAL" clId="{0B7A9453-51F8-403A-ACE2-D54F9A0C421B}" dt="2025-05-07T07:56:50.438" v="7699" actId="790"/>
          <ac:spMkLst>
            <pc:docMk/>
            <pc:sldMk cId="727956241" sldId="1481"/>
            <ac:spMk id="3" creationId="{CC3C6DE4-9193-97B8-7883-FDDB8588B94E}"/>
          </ac:spMkLst>
        </pc:spChg>
        <pc:spChg chg="del">
          <ac:chgData name="Karl Michael Höferl" userId="544d2ce1-0a3b-4706-9dfd-c6d69d0e3c8e" providerId="ADAL" clId="{0B7A9453-51F8-403A-ACE2-D54F9A0C421B}" dt="2025-05-06T09:26:50.326" v="2331"/>
          <ac:spMkLst>
            <pc:docMk/>
            <pc:sldMk cId="727956241" sldId="1481"/>
            <ac:spMk id="4" creationId="{07529000-2EC3-080C-488A-C9D25AF3BC50}"/>
          </ac:spMkLst>
        </pc:spChg>
        <pc:spChg chg="mod">
          <ac:chgData name="Karl Michael Höferl" userId="544d2ce1-0a3b-4706-9dfd-c6d69d0e3c8e" providerId="ADAL" clId="{0B7A9453-51F8-403A-ACE2-D54F9A0C421B}" dt="2025-05-07T07:56:50.439" v="7700" actId="790"/>
          <ac:spMkLst>
            <pc:docMk/>
            <pc:sldMk cId="727956241" sldId="1481"/>
            <ac:spMk id="5" creationId="{F904C218-F1D9-F4C3-D8BC-7D0F93FD9457}"/>
          </ac:spMkLst>
        </pc:spChg>
        <pc:spChg chg="mod">
          <ac:chgData name="Karl Michael Höferl" userId="544d2ce1-0a3b-4706-9dfd-c6d69d0e3c8e" providerId="ADAL" clId="{0B7A9453-51F8-403A-ACE2-D54F9A0C421B}" dt="2025-05-07T07:56:50.439" v="7701" actId="790"/>
          <ac:spMkLst>
            <pc:docMk/>
            <pc:sldMk cId="727956241" sldId="1481"/>
            <ac:spMk id="6" creationId="{97C4BDD8-D6CB-9190-FE0A-1BD223D5458A}"/>
          </ac:spMkLst>
        </pc:spChg>
        <pc:graphicFrameChg chg="add mod modGraphic">
          <ac:chgData name="Karl Michael Höferl" userId="544d2ce1-0a3b-4706-9dfd-c6d69d0e3c8e" providerId="ADAL" clId="{0B7A9453-51F8-403A-ACE2-D54F9A0C421B}" dt="2025-05-06T09:30:31.947" v="2370" actId="1037"/>
          <ac:graphicFrameMkLst>
            <pc:docMk/>
            <pc:sldMk cId="727956241" sldId="1481"/>
            <ac:graphicFrameMk id="7" creationId="{50BB6088-CD39-1AEC-DDDF-9A2C34315DAB}"/>
          </ac:graphicFrameMkLst>
        </pc:graphicFrameChg>
      </pc:sldChg>
      <pc:sldChg chg="modSp new mod">
        <pc:chgData name="Karl Michael Höferl" userId="544d2ce1-0a3b-4706-9dfd-c6d69d0e3c8e" providerId="ADAL" clId="{0B7A9453-51F8-403A-ACE2-D54F9A0C421B}" dt="2025-05-07T07:56:50.436" v="7697" actId="790"/>
        <pc:sldMkLst>
          <pc:docMk/>
          <pc:sldMk cId="2287463365" sldId="1482"/>
        </pc:sldMkLst>
        <pc:spChg chg="mod">
          <ac:chgData name="Karl Michael Höferl" userId="544d2ce1-0a3b-4706-9dfd-c6d69d0e3c8e" providerId="ADAL" clId="{0B7A9453-51F8-403A-ACE2-D54F9A0C421B}" dt="2025-05-07T07:56:50.433" v="7693" actId="790"/>
          <ac:spMkLst>
            <pc:docMk/>
            <pc:sldMk cId="2287463365" sldId="1482"/>
            <ac:spMk id="2" creationId="{0A48299B-9DFB-8052-5781-7224E4522F9C}"/>
          </ac:spMkLst>
        </pc:spChg>
        <pc:spChg chg="mod">
          <ac:chgData name="Karl Michael Höferl" userId="544d2ce1-0a3b-4706-9dfd-c6d69d0e3c8e" providerId="ADAL" clId="{0B7A9453-51F8-403A-ACE2-D54F9A0C421B}" dt="2025-05-07T07:56:50.434" v="7694" actId="790"/>
          <ac:spMkLst>
            <pc:docMk/>
            <pc:sldMk cId="2287463365" sldId="1482"/>
            <ac:spMk id="3" creationId="{E8D9349E-F6D0-8E07-2D13-E78E8F23795D}"/>
          </ac:spMkLst>
        </pc:spChg>
        <pc:spChg chg="mod">
          <ac:chgData name="Karl Michael Höferl" userId="544d2ce1-0a3b-4706-9dfd-c6d69d0e3c8e" providerId="ADAL" clId="{0B7A9453-51F8-403A-ACE2-D54F9A0C421B}" dt="2025-05-07T07:56:50.435" v="7695" actId="790"/>
          <ac:spMkLst>
            <pc:docMk/>
            <pc:sldMk cId="2287463365" sldId="1482"/>
            <ac:spMk id="4" creationId="{F4CE741C-EA99-C129-2589-5EED23077DA9}"/>
          </ac:spMkLst>
        </pc:spChg>
        <pc:spChg chg="mod">
          <ac:chgData name="Karl Michael Höferl" userId="544d2ce1-0a3b-4706-9dfd-c6d69d0e3c8e" providerId="ADAL" clId="{0B7A9453-51F8-403A-ACE2-D54F9A0C421B}" dt="2025-05-07T07:56:50.436" v="7696" actId="790"/>
          <ac:spMkLst>
            <pc:docMk/>
            <pc:sldMk cId="2287463365" sldId="1482"/>
            <ac:spMk id="5" creationId="{0C9AF08D-2806-57CA-686C-1EE722BC1135}"/>
          </ac:spMkLst>
        </pc:spChg>
        <pc:spChg chg="mod">
          <ac:chgData name="Karl Michael Höferl" userId="544d2ce1-0a3b-4706-9dfd-c6d69d0e3c8e" providerId="ADAL" clId="{0B7A9453-51F8-403A-ACE2-D54F9A0C421B}" dt="2025-05-07T07:56:50.436" v="7697" actId="790"/>
          <ac:spMkLst>
            <pc:docMk/>
            <pc:sldMk cId="2287463365" sldId="1482"/>
            <ac:spMk id="6" creationId="{DE9BA2DC-3B99-EFE4-FD3D-32DCADC8B9CD}"/>
          </ac:spMkLst>
        </pc:spChg>
      </pc:sldChg>
      <pc:sldChg chg="addSp delSp modSp new mod modClrScheme chgLayout">
        <pc:chgData name="Karl Michael Höferl" userId="544d2ce1-0a3b-4706-9dfd-c6d69d0e3c8e" providerId="ADAL" clId="{0B7A9453-51F8-403A-ACE2-D54F9A0C421B}" dt="2025-05-07T07:56:50.423" v="7681" actId="790"/>
        <pc:sldMkLst>
          <pc:docMk/>
          <pc:sldMk cId="41215056" sldId="1483"/>
        </pc:sldMkLst>
        <pc:spChg chg="mod ord">
          <ac:chgData name="Karl Michael Höferl" userId="544d2ce1-0a3b-4706-9dfd-c6d69d0e3c8e" providerId="ADAL" clId="{0B7A9453-51F8-403A-ACE2-D54F9A0C421B}" dt="2025-05-07T07:56:50.418" v="7676" actId="790"/>
          <ac:spMkLst>
            <pc:docMk/>
            <pc:sldMk cId="41215056" sldId="1483"/>
            <ac:spMk id="2" creationId="{D132D873-4244-479A-A8DF-C2910706DE61}"/>
          </ac:spMkLst>
        </pc:spChg>
        <pc:spChg chg="mod ord">
          <ac:chgData name="Karl Michael Höferl" userId="544d2ce1-0a3b-4706-9dfd-c6d69d0e3c8e" providerId="ADAL" clId="{0B7A9453-51F8-403A-ACE2-D54F9A0C421B}" dt="2025-05-07T07:56:50.419" v="7677" actId="790"/>
          <ac:spMkLst>
            <pc:docMk/>
            <pc:sldMk cId="41215056" sldId="1483"/>
            <ac:spMk id="3" creationId="{0DFE6B8D-A760-3F27-24FC-23D4F4A3E3A3}"/>
          </ac:spMkLst>
        </pc:spChg>
        <pc:spChg chg="del mod ord">
          <ac:chgData name="Karl Michael Höferl" userId="544d2ce1-0a3b-4706-9dfd-c6d69d0e3c8e" providerId="ADAL" clId="{0B7A9453-51F8-403A-ACE2-D54F9A0C421B}" dt="2025-05-06T11:41:03.854" v="2538" actId="700"/>
          <ac:spMkLst>
            <pc:docMk/>
            <pc:sldMk cId="41215056" sldId="1483"/>
            <ac:spMk id="4" creationId="{99DD64DD-C6AC-3B1D-751C-5B55E8E593B1}"/>
          </ac:spMkLst>
        </pc:spChg>
        <pc:spChg chg="mod ord">
          <ac:chgData name="Karl Michael Höferl" userId="544d2ce1-0a3b-4706-9dfd-c6d69d0e3c8e" providerId="ADAL" clId="{0B7A9453-51F8-403A-ACE2-D54F9A0C421B}" dt="2025-05-07T07:56:50.422" v="7680" actId="790"/>
          <ac:spMkLst>
            <pc:docMk/>
            <pc:sldMk cId="41215056" sldId="1483"/>
            <ac:spMk id="5" creationId="{4A31DA1D-677E-28C2-7EA2-90E18556EA4C}"/>
          </ac:spMkLst>
        </pc:spChg>
        <pc:spChg chg="mod ord">
          <ac:chgData name="Karl Michael Höferl" userId="544d2ce1-0a3b-4706-9dfd-c6d69d0e3c8e" providerId="ADAL" clId="{0B7A9453-51F8-403A-ACE2-D54F9A0C421B}" dt="2025-05-07T07:56:50.423" v="7681" actId="790"/>
          <ac:spMkLst>
            <pc:docMk/>
            <pc:sldMk cId="41215056" sldId="1483"/>
            <ac:spMk id="6" creationId="{6483B0C7-7720-673B-CE41-F560C62D25EA}"/>
          </ac:spMkLst>
        </pc:spChg>
        <pc:spChg chg="add mod ord">
          <ac:chgData name="Karl Michael Höferl" userId="544d2ce1-0a3b-4706-9dfd-c6d69d0e3c8e" providerId="ADAL" clId="{0B7A9453-51F8-403A-ACE2-D54F9A0C421B}" dt="2025-05-07T07:56:50.420" v="7678" actId="790"/>
          <ac:spMkLst>
            <pc:docMk/>
            <pc:sldMk cId="41215056" sldId="1483"/>
            <ac:spMk id="7" creationId="{FCE182F4-3D33-D6DF-9FDD-186F1CF67CAF}"/>
          </ac:spMkLst>
        </pc:spChg>
        <pc:spChg chg="add mod ord">
          <ac:chgData name="Karl Michael Höferl" userId="544d2ce1-0a3b-4706-9dfd-c6d69d0e3c8e" providerId="ADAL" clId="{0B7A9453-51F8-403A-ACE2-D54F9A0C421B}" dt="2025-05-07T07:56:50.421" v="7679" actId="790"/>
          <ac:spMkLst>
            <pc:docMk/>
            <pc:sldMk cId="41215056" sldId="1483"/>
            <ac:spMk id="8" creationId="{D9BDCA28-D5FE-B421-844D-F142AB8ACA68}"/>
          </ac:spMkLst>
        </pc:spChg>
      </pc:sldChg>
      <pc:sldChg chg="addSp delSp modSp new mod ord modClrScheme chgLayout">
        <pc:chgData name="Karl Michael Höferl" userId="544d2ce1-0a3b-4706-9dfd-c6d69d0e3c8e" providerId="ADAL" clId="{0B7A9453-51F8-403A-ACE2-D54F9A0C421B}" dt="2025-05-07T08:53:35.698" v="9219"/>
        <pc:sldMkLst>
          <pc:docMk/>
          <pc:sldMk cId="2119687289" sldId="1484"/>
        </pc:sldMkLst>
        <pc:spChg chg="mod ord">
          <ac:chgData name="Karl Michael Höferl" userId="544d2ce1-0a3b-4706-9dfd-c6d69d0e3c8e" providerId="ADAL" clId="{0B7A9453-51F8-403A-ACE2-D54F9A0C421B}" dt="2025-05-07T07:56:50.423" v="7682" actId="790"/>
          <ac:spMkLst>
            <pc:docMk/>
            <pc:sldMk cId="2119687289" sldId="1484"/>
            <ac:spMk id="2" creationId="{0A0A0DEF-5872-8A7B-2464-187D096EC413}"/>
          </ac:spMkLst>
        </pc:spChg>
        <pc:spChg chg="del mod ord">
          <ac:chgData name="Karl Michael Höferl" userId="544d2ce1-0a3b-4706-9dfd-c6d69d0e3c8e" providerId="ADAL" clId="{0B7A9453-51F8-403A-ACE2-D54F9A0C421B}" dt="2025-05-06T11:45:53.669" v="2936" actId="700"/>
          <ac:spMkLst>
            <pc:docMk/>
            <pc:sldMk cId="2119687289" sldId="1484"/>
            <ac:spMk id="3" creationId="{E11D1044-4D87-1772-AB6E-77D99F601CD9}"/>
          </ac:spMkLst>
        </pc:spChg>
        <pc:spChg chg="del mod ord">
          <ac:chgData name="Karl Michael Höferl" userId="544d2ce1-0a3b-4706-9dfd-c6d69d0e3c8e" providerId="ADAL" clId="{0B7A9453-51F8-403A-ACE2-D54F9A0C421B}" dt="2025-05-06T11:45:53.669" v="2936" actId="700"/>
          <ac:spMkLst>
            <pc:docMk/>
            <pc:sldMk cId="2119687289" sldId="1484"/>
            <ac:spMk id="4" creationId="{CE53184C-32C0-1EFC-B670-98BF875B9CFA}"/>
          </ac:spMkLst>
        </pc:spChg>
        <pc:spChg chg="del">
          <ac:chgData name="Karl Michael Höferl" userId="544d2ce1-0a3b-4706-9dfd-c6d69d0e3c8e" providerId="ADAL" clId="{0B7A9453-51F8-403A-ACE2-D54F9A0C421B}" dt="2025-05-06T11:45:53.669" v="2936" actId="700"/>
          <ac:spMkLst>
            <pc:docMk/>
            <pc:sldMk cId="2119687289" sldId="1484"/>
            <ac:spMk id="5" creationId="{EAB7067B-3812-A520-A156-D911C0248682}"/>
          </ac:spMkLst>
        </pc:spChg>
        <pc:spChg chg="mod ord">
          <ac:chgData name="Karl Michael Höferl" userId="544d2ce1-0a3b-4706-9dfd-c6d69d0e3c8e" providerId="ADAL" clId="{0B7A9453-51F8-403A-ACE2-D54F9A0C421B}" dt="2025-05-07T07:56:50.426" v="7685" actId="790"/>
          <ac:spMkLst>
            <pc:docMk/>
            <pc:sldMk cId="2119687289" sldId="1484"/>
            <ac:spMk id="6" creationId="{56A37F1A-878B-D28A-9F07-C1C125751F8B}"/>
          </ac:spMkLst>
        </pc:spChg>
        <pc:spChg chg="mod ord">
          <ac:chgData name="Karl Michael Höferl" userId="544d2ce1-0a3b-4706-9dfd-c6d69d0e3c8e" providerId="ADAL" clId="{0B7A9453-51F8-403A-ACE2-D54F9A0C421B}" dt="2025-05-07T07:56:50.427" v="7686" actId="790"/>
          <ac:spMkLst>
            <pc:docMk/>
            <pc:sldMk cId="2119687289" sldId="1484"/>
            <ac:spMk id="7" creationId="{5E20F877-D1A7-FBF4-DC75-DFBA68893338}"/>
          </ac:spMkLst>
        </pc:spChg>
        <pc:spChg chg="add mod ord">
          <ac:chgData name="Karl Michael Höferl" userId="544d2ce1-0a3b-4706-9dfd-c6d69d0e3c8e" providerId="ADAL" clId="{0B7A9453-51F8-403A-ACE2-D54F9A0C421B}" dt="2025-05-07T07:56:50.424" v="7683" actId="790"/>
          <ac:spMkLst>
            <pc:docMk/>
            <pc:sldMk cId="2119687289" sldId="1484"/>
            <ac:spMk id="8" creationId="{DE809962-5FB1-24AE-F12A-CACBD9DB55E9}"/>
          </ac:spMkLst>
        </pc:spChg>
        <pc:spChg chg="add mod ord">
          <ac:chgData name="Karl Michael Höferl" userId="544d2ce1-0a3b-4706-9dfd-c6d69d0e3c8e" providerId="ADAL" clId="{0B7A9453-51F8-403A-ACE2-D54F9A0C421B}" dt="2025-05-07T07:56:50.426" v="7684" actId="790"/>
          <ac:spMkLst>
            <pc:docMk/>
            <pc:sldMk cId="2119687289" sldId="1484"/>
            <ac:spMk id="9" creationId="{D6F50561-9FFD-F3C3-2948-5ABE2CAD683A}"/>
          </ac:spMkLst>
        </pc:spChg>
        <pc:spChg chg="add mod">
          <ac:chgData name="Karl Michael Höferl" userId="544d2ce1-0a3b-4706-9dfd-c6d69d0e3c8e" providerId="ADAL" clId="{0B7A9453-51F8-403A-ACE2-D54F9A0C421B}" dt="2025-05-06T11:48:52.963" v="3273"/>
          <ac:spMkLst>
            <pc:docMk/>
            <pc:sldMk cId="2119687289" sldId="1484"/>
            <ac:spMk id="10" creationId="{6067C1A2-C569-C871-20D8-5CAD51714824}"/>
          </ac:spMkLst>
        </pc:spChg>
        <pc:spChg chg="add mod">
          <ac:chgData name="Karl Michael Höferl" userId="544d2ce1-0a3b-4706-9dfd-c6d69d0e3c8e" providerId="ADAL" clId="{0B7A9453-51F8-403A-ACE2-D54F9A0C421B}" dt="2025-05-06T11:48:52.730" v="3272"/>
          <ac:spMkLst>
            <pc:docMk/>
            <pc:sldMk cId="2119687289" sldId="1484"/>
            <ac:spMk id="11" creationId="{00E419EC-E2DF-CE3A-04E1-8D4B85F05E04}"/>
          </ac:spMkLst>
        </pc:spChg>
        <pc:picChg chg="add del mod">
          <ac:chgData name="Karl Michael Höferl" userId="544d2ce1-0a3b-4706-9dfd-c6d69d0e3c8e" providerId="ADAL" clId="{0B7A9453-51F8-403A-ACE2-D54F9A0C421B}" dt="2025-05-07T06:29:38.284" v="3844" actId="21"/>
          <ac:picMkLst>
            <pc:docMk/>
            <pc:sldMk cId="2119687289" sldId="1484"/>
            <ac:picMk id="1026" creationId="{4F07DD2A-8AC2-CD8F-428B-E031786275AD}"/>
          </ac:picMkLst>
        </pc:picChg>
      </pc:sldChg>
      <pc:sldChg chg="addSp delSp modSp new mod">
        <pc:chgData name="Karl Michael Höferl" userId="544d2ce1-0a3b-4706-9dfd-c6d69d0e3c8e" providerId="ADAL" clId="{0B7A9453-51F8-403A-ACE2-D54F9A0C421B}" dt="2025-05-07T09:11:26.617" v="9571" actId="20577"/>
        <pc:sldMkLst>
          <pc:docMk/>
          <pc:sldMk cId="2337787195" sldId="1485"/>
        </pc:sldMkLst>
        <pc:spChg chg="mod">
          <ac:chgData name="Karl Michael Höferl" userId="544d2ce1-0a3b-4706-9dfd-c6d69d0e3c8e" providerId="ADAL" clId="{0B7A9453-51F8-403A-ACE2-D54F9A0C421B}" dt="2025-05-07T07:56:50.443" v="7706" actId="790"/>
          <ac:spMkLst>
            <pc:docMk/>
            <pc:sldMk cId="2337787195" sldId="1485"/>
            <ac:spMk id="2" creationId="{CFBD2774-673B-E8ED-EBA4-4E96B464E9A2}"/>
          </ac:spMkLst>
        </pc:spChg>
        <pc:spChg chg="mod">
          <ac:chgData name="Karl Michael Höferl" userId="544d2ce1-0a3b-4706-9dfd-c6d69d0e3c8e" providerId="ADAL" clId="{0B7A9453-51F8-403A-ACE2-D54F9A0C421B}" dt="2025-05-07T09:11:26.617" v="9571" actId="20577"/>
          <ac:spMkLst>
            <pc:docMk/>
            <pc:sldMk cId="2337787195" sldId="1485"/>
            <ac:spMk id="3" creationId="{46AE200F-C0E6-C3BA-0C48-544D84C62C7F}"/>
          </ac:spMkLst>
        </pc:spChg>
        <pc:spChg chg="mod">
          <ac:chgData name="Karl Michael Höferl" userId="544d2ce1-0a3b-4706-9dfd-c6d69d0e3c8e" providerId="ADAL" clId="{0B7A9453-51F8-403A-ACE2-D54F9A0C421B}" dt="2025-05-07T09:08:19.576" v="9538" actId="6549"/>
          <ac:spMkLst>
            <pc:docMk/>
            <pc:sldMk cId="2337787195" sldId="1485"/>
            <ac:spMk id="4" creationId="{976E1BDC-FE14-0EE0-10BA-C45C9C9047AA}"/>
          </ac:spMkLst>
        </pc:spChg>
        <pc:spChg chg="mod">
          <ac:chgData name="Karl Michael Höferl" userId="544d2ce1-0a3b-4706-9dfd-c6d69d0e3c8e" providerId="ADAL" clId="{0B7A9453-51F8-403A-ACE2-D54F9A0C421B}" dt="2025-05-07T07:56:50.445" v="7709" actId="790"/>
          <ac:spMkLst>
            <pc:docMk/>
            <pc:sldMk cId="2337787195" sldId="1485"/>
            <ac:spMk id="5" creationId="{C85D2F2F-61FE-7493-F74C-E4E2F916EE73}"/>
          </ac:spMkLst>
        </pc:spChg>
        <pc:spChg chg="mod">
          <ac:chgData name="Karl Michael Höferl" userId="544d2ce1-0a3b-4706-9dfd-c6d69d0e3c8e" providerId="ADAL" clId="{0B7A9453-51F8-403A-ACE2-D54F9A0C421B}" dt="2025-05-07T07:56:50.446" v="7710" actId="790"/>
          <ac:spMkLst>
            <pc:docMk/>
            <pc:sldMk cId="2337787195" sldId="1485"/>
            <ac:spMk id="6" creationId="{80BF5F79-EC30-2777-049A-4249318C2DA3}"/>
          </ac:spMkLst>
        </pc:spChg>
        <pc:spChg chg="add">
          <ac:chgData name="Karl Michael Höferl" userId="544d2ce1-0a3b-4706-9dfd-c6d69d0e3c8e" providerId="ADAL" clId="{0B7A9453-51F8-403A-ACE2-D54F9A0C421B}" dt="2025-05-07T09:07:21.089" v="9524"/>
          <ac:spMkLst>
            <pc:docMk/>
            <pc:sldMk cId="2337787195" sldId="1485"/>
            <ac:spMk id="7" creationId="{62063A01-89F7-8686-9FFF-54B5B71CE5BF}"/>
          </ac:spMkLst>
        </pc:spChg>
        <pc:spChg chg="add mod">
          <ac:chgData name="Karl Michael Höferl" userId="544d2ce1-0a3b-4706-9dfd-c6d69d0e3c8e" providerId="ADAL" clId="{0B7A9453-51F8-403A-ACE2-D54F9A0C421B}" dt="2025-05-07T09:07:40.095" v="9528"/>
          <ac:spMkLst>
            <pc:docMk/>
            <pc:sldMk cId="2337787195" sldId="1485"/>
            <ac:spMk id="8" creationId="{82D79F83-AB55-66C6-EB60-4D087FAE3A20}"/>
          </ac:spMkLst>
        </pc:spChg>
        <pc:spChg chg="add">
          <ac:chgData name="Karl Michael Höferl" userId="544d2ce1-0a3b-4706-9dfd-c6d69d0e3c8e" providerId="ADAL" clId="{0B7A9453-51F8-403A-ACE2-D54F9A0C421B}" dt="2025-05-07T09:07:35.783" v="9526"/>
          <ac:spMkLst>
            <pc:docMk/>
            <pc:sldMk cId="2337787195" sldId="1485"/>
            <ac:spMk id="9" creationId="{A4919F38-ECB0-CC32-777E-0E2438BF1917}"/>
          </ac:spMkLst>
        </pc:spChg>
        <pc:spChg chg="add mod">
          <ac:chgData name="Karl Michael Höferl" userId="544d2ce1-0a3b-4706-9dfd-c6d69d0e3c8e" providerId="ADAL" clId="{0B7A9453-51F8-403A-ACE2-D54F9A0C421B}" dt="2025-05-07T09:09:07.515" v="9553" actId="1076"/>
          <ac:spMkLst>
            <pc:docMk/>
            <pc:sldMk cId="2337787195" sldId="1485"/>
            <ac:spMk id="11" creationId="{ABEB83BC-7213-0CC3-8148-B10590DA5753}"/>
          </ac:spMkLst>
        </pc:spChg>
        <pc:spChg chg="add del mod">
          <ac:chgData name="Karl Michael Höferl" userId="544d2ce1-0a3b-4706-9dfd-c6d69d0e3c8e" providerId="ADAL" clId="{0B7A9453-51F8-403A-ACE2-D54F9A0C421B}" dt="2025-05-07T09:09:59.248" v="9560" actId="478"/>
          <ac:spMkLst>
            <pc:docMk/>
            <pc:sldMk cId="2337787195" sldId="1485"/>
            <ac:spMk id="12" creationId="{2294662D-EF5E-7539-301D-5AB700524208}"/>
          </ac:spMkLst>
        </pc:spChg>
        <pc:spChg chg="add mod">
          <ac:chgData name="Karl Michael Höferl" userId="544d2ce1-0a3b-4706-9dfd-c6d69d0e3c8e" providerId="ADAL" clId="{0B7A9453-51F8-403A-ACE2-D54F9A0C421B}" dt="2025-05-07T09:10:09.985" v="9562" actId="1076"/>
          <ac:spMkLst>
            <pc:docMk/>
            <pc:sldMk cId="2337787195" sldId="1485"/>
            <ac:spMk id="13" creationId="{6C626013-14C8-700C-D36A-DE734E16DD09}"/>
          </ac:spMkLst>
        </pc:spChg>
      </pc:sldChg>
      <pc:sldChg chg="modSp add mod ord">
        <pc:chgData name="Karl Michael Höferl" userId="544d2ce1-0a3b-4706-9dfd-c6d69d0e3c8e" providerId="ADAL" clId="{0B7A9453-51F8-403A-ACE2-D54F9A0C421B}" dt="2025-05-07T09:18:36.871" v="9710"/>
        <pc:sldMkLst>
          <pc:docMk/>
          <pc:sldMk cId="2801482426" sldId="1486"/>
        </pc:sldMkLst>
        <pc:spChg chg="mod">
          <ac:chgData name="Karl Michael Höferl" userId="544d2ce1-0a3b-4706-9dfd-c6d69d0e3c8e" providerId="ADAL" clId="{0B7A9453-51F8-403A-ACE2-D54F9A0C421B}" dt="2025-05-07T07:56:50.474" v="7735" actId="790"/>
          <ac:spMkLst>
            <pc:docMk/>
            <pc:sldMk cId="2801482426" sldId="1486"/>
            <ac:spMk id="2" creationId="{4C34BCB0-3EE5-A598-E7A2-9BD63191EEC9}"/>
          </ac:spMkLst>
        </pc:spChg>
        <pc:spChg chg="mod">
          <ac:chgData name="Karl Michael Höferl" userId="544d2ce1-0a3b-4706-9dfd-c6d69d0e3c8e" providerId="ADAL" clId="{0B7A9453-51F8-403A-ACE2-D54F9A0C421B}" dt="2025-05-07T07:56:50.475" v="7736" actId="790"/>
          <ac:spMkLst>
            <pc:docMk/>
            <pc:sldMk cId="2801482426" sldId="1486"/>
            <ac:spMk id="3" creationId="{D957766C-884E-55C4-6351-2ED73FD3B600}"/>
          </ac:spMkLst>
        </pc:spChg>
        <pc:spChg chg="mod">
          <ac:chgData name="Karl Michael Höferl" userId="544d2ce1-0a3b-4706-9dfd-c6d69d0e3c8e" providerId="ADAL" clId="{0B7A9453-51F8-403A-ACE2-D54F9A0C421B}" dt="2025-05-07T07:56:50.477" v="7737" actId="790"/>
          <ac:spMkLst>
            <pc:docMk/>
            <pc:sldMk cId="2801482426" sldId="1486"/>
            <ac:spMk id="4" creationId="{4CD8968B-0A20-9042-B2A0-475787B99984}"/>
          </ac:spMkLst>
        </pc:spChg>
        <pc:spChg chg="mod">
          <ac:chgData name="Karl Michael Höferl" userId="544d2ce1-0a3b-4706-9dfd-c6d69d0e3c8e" providerId="ADAL" clId="{0B7A9453-51F8-403A-ACE2-D54F9A0C421B}" dt="2025-05-07T07:56:50.478" v="7738" actId="790"/>
          <ac:spMkLst>
            <pc:docMk/>
            <pc:sldMk cId="2801482426" sldId="1486"/>
            <ac:spMk id="5" creationId="{DA341235-26B8-A85A-E1BA-E7081BCFD918}"/>
          </ac:spMkLst>
        </pc:spChg>
        <pc:spChg chg="mod">
          <ac:chgData name="Karl Michael Höferl" userId="544d2ce1-0a3b-4706-9dfd-c6d69d0e3c8e" providerId="ADAL" clId="{0B7A9453-51F8-403A-ACE2-D54F9A0C421B}" dt="2025-05-07T07:56:50.479" v="7739" actId="790"/>
          <ac:spMkLst>
            <pc:docMk/>
            <pc:sldMk cId="2801482426" sldId="1486"/>
            <ac:spMk id="6" creationId="{613BC4AF-6A27-2CA4-2F5E-2D729E716D8D}"/>
          </ac:spMkLst>
        </pc:spChg>
      </pc:sldChg>
      <pc:sldChg chg="modSp add del mod ord">
        <pc:chgData name="Karl Michael Höferl" userId="544d2ce1-0a3b-4706-9dfd-c6d69d0e3c8e" providerId="ADAL" clId="{0B7A9453-51F8-403A-ACE2-D54F9A0C421B}" dt="2025-05-07T09:18:17.838" v="9708" actId="47"/>
        <pc:sldMkLst>
          <pc:docMk/>
          <pc:sldMk cId="2482942433" sldId="1487"/>
        </pc:sldMkLst>
        <pc:spChg chg="mod">
          <ac:chgData name="Karl Michael Höferl" userId="544d2ce1-0a3b-4706-9dfd-c6d69d0e3c8e" providerId="ADAL" clId="{0B7A9453-51F8-403A-ACE2-D54F9A0C421B}" dt="2025-05-07T07:56:50.463" v="7721" actId="790"/>
          <ac:spMkLst>
            <pc:docMk/>
            <pc:sldMk cId="2482942433" sldId="1487"/>
            <ac:spMk id="2" creationId="{D6E26A1A-B427-146B-5D8F-92130C9A91D1}"/>
          </ac:spMkLst>
        </pc:spChg>
        <pc:spChg chg="mod">
          <ac:chgData name="Karl Michael Höferl" userId="544d2ce1-0a3b-4706-9dfd-c6d69d0e3c8e" providerId="ADAL" clId="{0B7A9453-51F8-403A-ACE2-D54F9A0C421B}" dt="2025-05-07T07:56:50.464" v="7722" actId="790"/>
          <ac:spMkLst>
            <pc:docMk/>
            <pc:sldMk cId="2482942433" sldId="1487"/>
            <ac:spMk id="3" creationId="{A9DE9D27-58BA-9267-AA6A-5F3E1AD64FC8}"/>
          </ac:spMkLst>
        </pc:spChg>
        <pc:spChg chg="mod">
          <ac:chgData name="Karl Michael Höferl" userId="544d2ce1-0a3b-4706-9dfd-c6d69d0e3c8e" providerId="ADAL" clId="{0B7A9453-51F8-403A-ACE2-D54F9A0C421B}" dt="2025-05-07T07:56:50.464" v="7723" actId="790"/>
          <ac:spMkLst>
            <pc:docMk/>
            <pc:sldMk cId="2482942433" sldId="1487"/>
            <ac:spMk id="5" creationId="{7E146398-855B-9292-1C07-EE6E4180D540}"/>
          </ac:spMkLst>
        </pc:spChg>
        <pc:spChg chg="mod">
          <ac:chgData name="Karl Michael Höferl" userId="544d2ce1-0a3b-4706-9dfd-c6d69d0e3c8e" providerId="ADAL" clId="{0B7A9453-51F8-403A-ACE2-D54F9A0C421B}" dt="2025-05-07T07:56:50.465" v="7724" actId="790"/>
          <ac:spMkLst>
            <pc:docMk/>
            <pc:sldMk cId="2482942433" sldId="1487"/>
            <ac:spMk id="6" creationId="{3892205C-80B0-3E34-637E-534D463AD2E8}"/>
          </ac:spMkLst>
        </pc:spChg>
      </pc:sldChg>
      <pc:sldChg chg="addSp modSp new mod ord">
        <pc:chgData name="Karl Michael Höferl" userId="544d2ce1-0a3b-4706-9dfd-c6d69d0e3c8e" providerId="ADAL" clId="{0B7A9453-51F8-403A-ACE2-D54F9A0C421B}" dt="2025-05-07T09:17:54.265" v="9706"/>
        <pc:sldMkLst>
          <pc:docMk/>
          <pc:sldMk cId="1088965850" sldId="1488"/>
        </pc:sldMkLst>
        <pc:spChg chg="mod">
          <ac:chgData name="Karl Michael Höferl" userId="544d2ce1-0a3b-4706-9dfd-c6d69d0e3c8e" providerId="ADAL" clId="{0B7A9453-51F8-403A-ACE2-D54F9A0C421B}" dt="2025-05-07T07:56:50.466" v="7725" actId="790"/>
          <ac:spMkLst>
            <pc:docMk/>
            <pc:sldMk cId="1088965850" sldId="1488"/>
            <ac:spMk id="2" creationId="{260E0C18-A44B-2CE0-7E91-C3E8148BD4A7}"/>
          </ac:spMkLst>
        </pc:spChg>
        <pc:spChg chg="mod">
          <ac:chgData name="Karl Michael Höferl" userId="544d2ce1-0a3b-4706-9dfd-c6d69d0e3c8e" providerId="ADAL" clId="{0B7A9453-51F8-403A-ACE2-D54F9A0C421B}" dt="2025-05-07T09:12:25.302" v="9628" actId="20577"/>
          <ac:spMkLst>
            <pc:docMk/>
            <pc:sldMk cId="1088965850" sldId="1488"/>
            <ac:spMk id="3" creationId="{069CFBE7-F21F-C963-1C3F-41CD9FB20946}"/>
          </ac:spMkLst>
        </pc:spChg>
        <pc:spChg chg="mod">
          <ac:chgData name="Karl Michael Höferl" userId="544d2ce1-0a3b-4706-9dfd-c6d69d0e3c8e" providerId="ADAL" clId="{0B7A9453-51F8-403A-ACE2-D54F9A0C421B}" dt="2025-05-07T07:56:50.467" v="7727" actId="790"/>
          <ac:spMkLst>
            <pc:docMk/>
            <pc:sldMk cId="1088965850" sldId="1488"/>
            <ac:spMk id="4" creationId="{68D21898-4489-BEC7-6CC4-F32056A07EB6}"/>
          </ac:spMkLst>
        </pc:spChg>
        <pc:spChg chg="mod">
          <ac:chgData name="Karl Michael Höferl" userId="544d2ce1-0a3b-4706-9dfd-c6d69d0e3c8e" providerId="ADAL" clId="{0B7A9453-51F8-403A-ACE2-D54F9A0C421B}" dt="2025-05-07T07:56:50.468" v="7728" actId="790"/>
          <ac:spMkLst>
            <pc:docMk/>
            <pc:sldMk cId="1088965850" sldId="1488"/>
            <ac:spMk id="5" creationId="{23936CAB-B655-3744-9B3C-42544EF21B9A}"/>
          </ac:spMkLst>
        </pc:spChg>
        <pc:spChg chg="mod">
          <ac:chgData name="Karl Michael Höferl" userId="544d2ce1-0a3b-4706-9dfd-c6d69d0e3c8e" providerId="ADAL" clId="{0B7A9453-51F8-403A-ACE2-D54F9A0C421B}" dt="2025-05-07T07:56:50.469" v="7729" actId="790"/>
          <ac:spMkLst>
            <pc:docMk/>
            <pc:sldMk cId="1088965850" sldId="1488"/>
            <ac:spMk id="6" creationId="{9E65EE7D-8767-9EFD-D01B-654BC8B5277D}"/>
          </ac:spMkLst>
        </pc:spChg>
        <pc:picChg chg="add mod">
          <ac:chgData name="Karl Michael Höferl" userId="544d2ce1-0a3b-4706-9dfd-c6d69d0e3c8e" providerId="ADAL" clId="{0B7A9453-51F8-403A-ACE2-D54F9A0C421B}" dt="2025-05-06T11:58:31.857" v="3769"/>
          <ac:picMkLst>
            <pc:docMk/>
            <pc:sldMk cId="1088965850" sldId="1488"/>
            <ac:picMk id="8" creationId="{B0E68122-E49A-E0EA-9112-DF08B56F7719}"/>
          </ac:picMkLst>
        </pc:picChg>
      </pc:sldChg>
      <pc:sldChg chg="addSp modSp new mod ord">
        <pc:chgData name="Karl Michael Höferl" userId="544d2ce1-0a3b-4706-9dfd-c6d69d0e3c8e" providerId="ADAL" clId="{0B7A9453-51F8-403A-ACE2-D54F9A0C421B}" dt="2025-05-07T09:12:35.814" v="9630"/>
        <pc:sldMkLst>
          <pc:docMk/>
          <pc:sldMk cId="3116492214" sldId="1489"/>
        </pc:sldMkLst>
        <pc:spChg chg="mod">
          <ac:chgData name="Karl Michael Höferl" userId="544d2ce1-0a3b-4706-9dfd-c6d69d0e3c8e" providerId="ADAL" clId="{0B7A9453-51F8-403A-ACE2-D54F9A0C421B}" dt="2025-05-07T07:56:50.470" v="7730" actId="790"/>
          <ac:spMkLst>
            <pc:docMk/>
            <pc:sldMk cId="3116492214" sldId="1489"/>
            <ac:spMk id="2" creationId="{1327CC8F-72EA-CB68-FBFC-A95D1A447CE5}"/>
          </ac:spMkLst>
        </pc:spChg>
        <pc:spChg chg="mod">
          <ac:chgData name="Karl Michael Höferl" userId="544d2ce1-0a3b-4706-9dfd-c6d69d0e3c8e" providerId="ADAL" clId="{0B7A9453-51F8-403A-ACE2-D54F9A0C421B}" dt="2025-05-07T07:56:50.471" v="7731" actId="790"/>
          <ac:spMkLst>
            <pc:docMk/>
            <pc:sldMk cId="3116492214" sldId="1489"/>
            <ac:spMk id="3" creationId="{0940976F-DF8C-680C-E65B-1DBF8400C790}"/>
          </ac:spMkLst>
        </pc:spChg>
        <pc:spChg chg="mod">
          <ac:chgData name="Karl Michael Höferl" userId="544d2ce1-0a3b-4706-9dfd-c6d69d0e3c8e" providerId="ADAL" clId="{0B7A9453-51F8-403A-ACE2-D54F9A0C421B}" dt="2025-05-07T07:56:50.472" v="7732" actId="790"/>
          <ac:spMkLst>
            <pc:docMk/>
            <pc:sldMk cId="3116492214" sldId="1489"/>
            <ac:spMk id="4" creationId="{876AA124-C46E-ECE8-6A3C-7379701938B7}"/>
          </ac:spMkLst>
        </pc:spChg>
        <pc:spChg chg="mod">
          <ac:chgData name="Karl Michael Höferl" userId="544d2ce1-0a3b-4706-9dfd-c6d69d0e3c8e" providerId="ADAL" clId="{0B7A9453-51F8-403A-ACE2-D54F9A0C421B}" dt="2025-05-07T07:56:50.473" v="7733" actId="790"/>
          <ac:spMkLst>
            <pc:docMk/>
            <pc:sldMk cId="3116492214" sldId="1489"/>
            <ac:spMk id="5" creationId="{1BB101E5-78CE-E4DA-D588-C1A01922384E}"/>
          </ac:spMkLst>
        </pc:spChg>
        <pc:spChg chg="mod">
          <ac:chgData name="Karl Michael Höferl" userId="544d2ce1-0a3b-4706-9dfd-c6d69d0e3c8e" providerId="ADAL" clId="{0B7A9453-51F8-403A-ACE2-D54F9A0C421B}" dt="2025-05-07T07:56:50.474" v="7734" actId="790"/>
          <ac:spMkLst>
            <pc:docMk/>
            <pc:sldMk cId="3116492214" sldId="1489"/>
            <ac:spMk id="6" creationId="{C6655D71-3C2E-43C4-C028-0FF3B4B29F67}"/>
          </ac:spMkLst>
        </pc:spChg>
        <pc:picChg chg="add mod">
          <ac:chgData name="Karl Michael Höferl" userId="544d2ce1-0a3b-4706-9dfd-c6d69d0e3c8e" providerId="ADAL" clId="{0B7A9453-51F8-403A-ACE2-D54F9A0C421B}" dt="2025-05-06T12:00:18.628" v="3813" actId="1076"/>
          <ac:picMkLst>
            <pc:docMk/>
            <pc:sldMk cId="3116492214" sldId="1489"/>
            <ac:picMk id="8" creationId="{A693C604-F309-9B7B-17A9-B7EAD918744D}"/>
          </ac:picMkLst>
        </pc:picChg>
      </pc:sldChg>
      <pc:sldChg chg="addSp delSp modSp add mod ord">
        <pc:chgData name="Karl Michael Höferl" userId="544d2ce1-0a3b-4706-9dfd-c6d69d0e3c8e" providerId="ADAL" clId="{0B7A9453-51F8-403A-ACE2-D54F9A0C421B}" dt="2025-05-07T07:56:50.509" v="7766" actId="790"/>
        <pc:sldMkLst>
          <pc:docMk/>
          <pc:sldMk cId="114899108" sldId="1490"/>
        </pc:sldMkLst>
        <pc:spChg chg="mod">
          <ac:chgData name="Karl Michael Höferl" userId="544d2ce1-0a3b-4706-9dfd-c6d69d0e3c8e" providerId="ADAL" clId="{0B7A9453-51F8-403A-ACE2-D54F9A0C421B}" dt="2025-05-07T07:56:50.506" v="7763" actId="790"/>
          <ac:spMkLst>
            <pc:docMk/>
            <pc:sldMk cId="114899108" sldId="1490"/>
            <ac:spMk id="2" creationId="{C0E69A6A-321C-E631-1AAA-0939933A096E}"/>
          </ac:spMkLst>
        </pc:spChg>
        <pc:spChg chg="mod">
          <ac:chgData name="Karl Michael Höferl" userId="544d2ce1-0a3b-4706-9dfd-c6d69d0e3c8e" providerId="ADAL" clId="{0B7A9453-51F8-403A-ACE2-D54F9A0C421B}" dt="2025-05-07T07:56:50.506" v="7764" actId="790"/>
          <ac:spMkLst>
            <pc:docMk/>
            <pc:sldMk cId="114899108" sldId="1490"/>
            <ac:spMk id="3" creationId="{7FCD6EE7-7EE7-7BE6-B4A4-04A8D74E1250}"/>
          </ac:spMkLst>
        </pc:spChg>
        <pc:spChg chg="del">
          <ac:chgData name="Karl Michael Höferl" userId="544d2ce1-0a3b-4706-9dfd-c6d69d0e3c8e" providerId="ADAL" clId="{0B7A9453-51F8-403A-ACE2-D54F9A0C421B}" dt="2025-05-06T12:03:18.391" v="3819"/>
          <ac:spMkLst>
            <pc:docMk/>
            <pc:sldMk cId="114899108" sldId="1490"/>
            <ac:spMk id="4" creationId="{8E44620A-1B1A-4807-B203-8A77FD99331F}"/>
          </ac:spMkLst>
        </pc:spChg>
        <pc:spChg chg="mod">
          <ac:chgData name="Karl Michael Höferl" userId="544d2ce1-0a3b-4706-9dfd-c6d69d0e3c8e" providerId="ADAL" clId="{0B7A9453-51F8-403A-ACE2-D54F9A0C421B}" dt="2025-05-07T07:56:50.507" v="7765" actId="790"/>
          <ac:spMkLst>
            <pc:docMk/>
            <pc:sldMk cId="114899108" sldId="1490"/>
            <ac:spMk id="5" creationId="{7B5EEC75-F948-873D-1806-9D81D67634A7}"/>
          </ac:spMkLst>
        </pc:spChg>
        <pc:spChg chg="mod">
          <ac:chgData name="Karl Michael Höferl" userId="544d2ce1-0a3b-4706-9dfd-c6d69d0e3c8e" providerId="ADAL" clId="{0B7A9453-51F8-403A-ACE2-D54F9A0C421B}" dt="2025-05-07T07:56:50.509" v="7766" actId="790"/>
          <ac:spMkLst>
            <pc:docMk/>
            <pc:sldMk cId="114899108" sldId="1490"/>
            <ac:spMk id="6" creationId="{89E1A69F-DE99-59E1-66FC-950DF4BE5F22}"/>
          </ac:spMkLst>
        </pc:spChg>
        <pc:graphicFrameChg chg="add mod modGraphic">
          <ac:chgData name="Karl Michael Höferl" userId="544d2ce1-0a3b-4706-9dfd-c6d69d0e3c8e" providerId="ADAL" clId="{0B7A9453-51F8-403A-ACE2-D54F9A0C421B}" dt="2025-05-07T07:16:19.681" v="5871"/>
          <ac:graphicFrameMkLst>
            <pc:docMk/>
            <pc:sldMk cId="114899108" sldId="1490"/>
            <ac:graphicFrameMk id="7" creationId="{0FAA041A-51C6-99C2-1CB3-D9F3A2BC7A31}"/>
          </ac:graphicFrameMkLst>
        </pc:graphicFrameChg>
        <pc:picChg chg="del">
          <ac:chgData name="Karl Michael Höferl" userId="544d2ce1-0a3b-4706-9dfd-c6d69d0e3c8e" providerId="ADAL" clId="{0B7A9453-51F8-403A-ACE2-D54F9A0C421B}" dt="2025-05-06T12:03:12.661" v="3818" actId="478"/>
          <ac:picMkLst>
            <pc:docMk/>
            <pc:sldMk cId="114899108" sldId="1490"/>
            <ac:picMk id="8" creationId="{A4EA42B6-A69D-C322-BEFA-0A1DEB1D5848}"/>
          </ac:picMkLst>
        </pc:picChg>
      </pc:sldChg>
      <pc:sldChg chg="addSp delSp modSp new del mod modClrScheme chgLayout">
        <pc:chgData name="Karl Michael Höferl" userId="544d2ce1-0a3b-4706-9dfd-c6d69d0e3c8e" providerId="ADAL" clId="{0B7A9453-51F8-403A-ACE2-D54F9A0C421B}" dt="2025-05-06T12:03:06.087" v="3816" actId="47"/>
        <pc:sldMkLst>
          <pc:docMk/>
          <pc:sldMk cId="2938536568" sldId="1490"/>
        </pc:sldMkLst>
        <pc:spChg chg="del mod ord">
          <ac:chgData name="Karl Michael Höferl" userId="544d2ce1-0a3b-4706-9dfd-c6d69d0e3c8e" providerId="ADAL" clId="{0B7A9453-51F8-403A-ACE2-D54F9A0C421B}" dt="2025-05-06T12:03:03.435" v="3815" actId="700"/>
          <ac:spMkLst>
            <pc:docMk/>
            <pc:sldMk cId="2938536568" sldId="1490"/>
            <ac:spMk id="2" creationId="{8ABFA581-D49B-D110-68C7-6D34C21C5281}"/>
          </ac:spMkLst>
        </pc:spChg>
        <pc:spChg chg="add mod ord">
          <ac:chgData name="Karl Michael Höferl" userId="544d2ce1-0a3b-4706-9dfd-c6d69d0e3c8e" providerId="ADAL" clId="{0B7A9453-51F8-403A-ACE2-D54F9A0C421B}" dt="2025-05-06T12:03:03.435" v="3815" actId="700"/>
          <ac:spMkLst>
            <pc:docMk/>
            <pc:sldMk cId="2938536568" sldId="1490"/>
            <ac:spMk id="3" creationId="{F1E4EE36-1A3D-2EAB-08C5-7B6163D5FD0D}"/>
          </ac:spMkLst>
        </pc:spChg>
        <pc:spChg chg="add mod ord">
          <ac:chgData name="Karl Michael Höferl" userId="544d2ce1-0a3b-4706-9dfd-c6d69d0e3c8e" providerId="ADAL" clId="{0B7A9453-51F8-403A-ACE2-D54F9A0C421B}" dt="2025-05-06T12:03:03.435" v="3815" actId="700"/>
          <ac:spMkLst>
            <pc:docMk/>
            <pc:sldMk cId="2938536568" sldId="1490"/>
            <ac:spMk id="4" creationId="{3B58FD43-39F0-A925-BD19-6EAE2C182826}"/>
          </ac:spMkLst>
        </pc:spChg>
      </pc:sldChg>
      <pc:sldChg chg="addSp delSp modSp new mod">
        <pc:chgData name="Karl Michael Höferl" userId="544d2ce1-0a3b-4706-9dfd-c6d69d0e3c8e" providerId="ADAL" clId="{0B7A9453-51F8-403A-ACE2-D54F9A0C421B}" dt="2025-05-07T07:56:50.417" v="7675" actId="790"/>
        <pc:sldMkLst>
          <pc:docMk/>
          <pc:sldMk cId="3168604097" sldId="1491"/>
        </pc:sldMkLst>
        <pc:spChg chg="mod">
          <ac:chgData name="Karl Michael Höferl" userId="544d2ce1-0a3b-4706-9dfd-c6d69d0e3c8e" providerId="ADAL" clId="{0B7A9453-51F8-403A-ACE2-D54F9A0C421B}" dt="2025-05-07T07:56:50.410" v="7668" actId="790"/>
          <ac:spMkLst>
            <pc:docMk/>
            <pc:sldMk cId="3168604097" sldId="1491"/>
            <ac:spMk id="2" creationId="{0192A00C-5FD3-BA3B-A09B-E7CFD0820ECD}"/>
          </ac:spMkLst>
        </pc:spChg>
        <pc:spChg chg="mod">
          <ac:chgData name="Karl Michael Höferl" userId="544d2ce1-0a3b-4706-9dfd-c6d69d0e3c8e" providerId="ADAL" clId="{0B7A9453-51F8-403A-ACE2-D54F9A0C421B}" dt="2025-05-07T07:56:50.411" v="7669" actId="790"/>
          <ac:spMkLst>
            <pc:docMk/>
            <pc:sldMk cId="3168604097" sldId="1491"/>
            <ac:spMk id="3" creationId="{02266666-0BAB-C29D-35EA-FAAB4874212A}"/>
          </ac:spMkLst>
        </pc:spChg>
        <pc:spChg chg="del">
          <ac:chgData name="Karl Michael Höferl" userId="544d2ce1-0a3b-4706-9dfd-c6d69d0e3c8e" providerId="ADAL" clId="{0B7A9453-51F8-403A-ACE2-D54F9A0C421B}" dt="2025-05-07T06:34:16.030" v="3905" actId="3680"/>
          <ac:spMkLst>
            <pc:docMk/>
            <pc:sldMk cId="3168604097" sldId="1491"/>
            <ac:spMk id="4" creationId="{C42A0A81-9F59-ED08-9754-F993B16B382B}"/>
          </ac:spMkLst>
        </pc:spChg>
        <pc:spChg chg="mod">
          <ac:chgData name="Karl Michael Höferl" userId="544d2ce1-0a3b-4706-9dfd-c6d69d0e3c8e" providerId="ADAL" clId="{0B7A9453-51F8-403A-ACE2-D54F9A0C421B}" dt="2025-05-07T07:56:50.412" v="7670" actId="790"/>
          <ac:spMkLst>
            <pc:docMk/>
            <pc:sldMk cId="3168604097" sldId="1491"/>
            <ac:spMk id="5" creationId="{4F1D5E27-CFF8-A739-B542-A1E0F362ADBF}"/>
          </ac:spMkLst>
        </pc:spChg>
        <pc:spChg chg="mod">
          <ac:chgData name="Karl Michael Höferl" userId="544d2ce1-0a3b-4706-9dfd-c6d69d0e3c8e" providerId="ADAL" clId="{0B7A9453-51F8-403A-ACE2-D54F9A0C421B}" dt="2025-05-07T07:56:50.412" v="7671" actId="790"/>
          <ac:spMkLst>
            <pc:docMk/>
            <pc:sldMk cId="3168604097" sldId="1491"/>
            <ac:spMk id="6" creationId="{DC42CDC6-8A98-ED84-DA3F-FB64465E92D1}"/>
          </ac:spMkLst>
        </pc:spChg>
        <pc:spChg chg="add mod">
          <ac:chgData name="Karl Michael Höferl" userId="544d2ce1-0a3b-4706-9dfd-c6d69d0e3c8e" providerId="ADAL" clId="{0B7A9453-51F8-403A-ACE2-D54F9A0C421B}" dt="2025-05-07T07:56:50.414" v="7672" actId="790"/>
          <ac:spMkLst>
            <pc:docMk/>
            <pc:sldMk cId="3168604097" sldId="1491"/>
            <ac:spMk id="9" creationId="{CAEF03CC-1032-5E44-38FE-2A8A7CACCBEC}"/>
          </ac:spMkLst>
        </pc:spChg>
        <pc:spChg chg="add mod">
          <ac:chgData name="Karl Michael Höferl" userId="544d2ce1-0a3b-4706-9dfd-c6d69d0e3c8e" providerId="ADAL" clId="{0B7A9453-51F8-403A-ACE2-D54F9A0C421B}" dt="2025-05-07T07:56:50.415" v="7673" actId="790"/>
          <ac:spMkLst>
            <pc:docMk/>
            <pc:sldMk cId="3168604097" sldId="1491"/>
            <ac:spMk id="11" creationId="{003D3463-4296-67AA-B6D0-AF4396F64C2D}"/>
          </ac:spMkLst>
        </pc:spChg>
        <pc:spChg chg="add mod">
          <ac:chgData name="Karl Michael Höferl" userId="544d2ce1-0a3b-4706-9dfd-c6d69d0e3c8e" providerId="ADAL" clId="{0B7A9453-51F8-403A-ACE2-D54F9A0C421B}" dt="2025-05-07T07:56:50.415" v="7674" actId="790"/>
          <ac:spMkLst>
            <pc:docMk/>
            <pc:sldMk cId="3168604097" sldId="1491"/>
            <ac:spMk id="12" creationId="{61B27F56-DE76-992E-9CAF-FF6D3DFFDBF8}"/>
          </ac:spMkLst>
        </pc:spChg>
        <pc:spChg chg="add mod">
          <ac:chgData name="Karl Michael Höferl" userId="544d2ce1-0a3b-4706-9dfd-c6d69d0e3c8e" providerId="ADAL" clId="{0B7A9453-51F8-403A-ACE2-D54F9A0C421B}" dt="2025-05-07T07:56:50.417" v="7675" actId="790"/>
          <ac:spMkLst>
            <pc:docMk/>
            <pc:sldMk cId="3168604097" sldId="1491"/>
            <ac:spMk id="13" creationId="{27147542-7063-DC70-24E3-C93075E12AC5}"/>
          </ac:spMkLst>
        </pc:spChg>
        <pc:graphicFrameChg chg="add del mod ord modGraphic">
          <ac:chgData name="Karl Michael Höferl" userId="544d2ce1-0a3b-4706-9dfd-c6d69d0e3c8e" providerId="ADAL" clId="{0B7A9453-51F8-403A-ACE2-D54F9A0C421B}" dt="2025-05-07T06:42:04.970" v="4023" actId="21"/>
          <ac:graphicFrameMkLst>
            <pc:docMk/>
            <pc:sldMk cId="3168604097" sldId="1491"/>
            <ac:graphicFrameMk id="7" creationId="{0D2DE9BD-99A8-5C83-5FBA-294BB11845B8}"/>
          </ac:graphicFrameMkLst>
        </pc:graphicFrameChg>
        <pc:graphicFrameChg chg="add mod modGraphic">
          <ac:chgData name="Karl Michael Höferl" userId="544d2ce1-0a3b-4706-9dfd-c6d69d0e3c8e" providerId="ADAL" clId="{0B7A9453-51F8-403A-ACE2-D54F9A0C421B}" dt="2025-05-07T06:44:38.210" v="4121" actId="1035"/>
          <ac:graphicFrameMkLst>
            <pc:docMk/>
            <pc:sldMk cId="3168604097" sldId="1491"/>
            <ac:graphicFrameMk id="10" creationId="{0D2DE9BD-99A8-5C83-5FBA-294BB11845B8}"/>
          </ac:graphicFrameMkLst>
        </pc:graphicFrameChg>
      </pc:sldChg>
      <pc:sldChg chg="addSp delSp modSp new mod">
        <pc:chgData name="Karl Michael Höferl" userId="544d2ce1-0a3b-4706-9dfd-c6d69d0e3c8e" providerId="ADAL" clId="{0B7A9453-51F8-403A-ACE2-D54F9A0C421B}" dt="2025-05-07T07:56:50.451" v="7715" actId="790"/>
        <pc:sldMkLst>
          <pc:docMk/>
          <pc:sldMk cId="1082421527" sldId="1492"/>
        </pc:sldMkLst>
        <pc:spChg chg="mod">
          <ac:chgData name="Karl Michael Höferl" userId="544d2ce1-0a3b-4706-9dfd-c6d69d0e3c8e" providerId="ADAL" clId="{0B7A9453-51F8-403A-ACE2-D54F9A0C421B}" dt="2025-05-07T07:56:50.447" v="7711" actId="790"/>
          <ac:spMkLst>
            <pc:docMk/>
            <pc:sldMk cId="1082421527" sldId="1492"/>
            <ac:spMk id="2" creationId="{17506CCC-7CA5-46F2-74E3-1C54D64B8626}"/>
          </ac:spMkLst>
        </pc:spChg>
        <pc:spChg chg="mod">
          <ac:chgData name="Karl Michael Höferl" userId="544d2ce1-0a3b-4706-9dfd-c6d69d0e3c8e" providerId="ADAL" clId="{0B7A9453-51F8-403A-ACE2-D54F9A0C421B}" dt="2025-05-07T07:56:50.448" v="7712" actId="790"/>
          <ac:spMkLst>
            <pc:docMk/>
            <pc:sldMk cId="1082421527" sldId="1492"/>
            <ac:spMk id="3" creationId="{AABF6B85-45AE-E691-8C31-93FD5602BDBF}"/>
          </ac:spMkLst>
        </pc:spChg>
        <pc:spChg chg="del">
          <ac:chgData name="Karl Michael Höferl" userId="544d2ce1-0a3b-4706-9dfd-c6d69d0e3c8e" providerId="ADAL" clId="{0B7A9453-51F8-403A-ACE2-D54F9A0C421B}" dt="2025-05-07T06:54:27.053" v="4270" actId="931"/>
          <ac:spMkLst>
            <pc:docMk/>
            <pc:sldMk cId="1082421527" sldId="1492"/>
            <ac:spMk id="4" creationId="{81EEFE07-2E4F-6072-68D4-E596504A1185}"/>
          </ac:spMkLst>
        </pc:spChg>
        <pc:spChg chg="mod">
          <ac:chgData name="Karl Michael Höferl" userId="544d2ce1-0a3b-4706-9dfd-c6d69d0e3c8e" providerId="ADAL" clId="{0B7A9453-51F8-403A-ACE2-D54F9A0C421B}" dt="2025-05-07T07:56:50.448" v="7713" actId="790"/>
          <ac:spMkLst>
            <pc:docMk/>
            <pc:sldMk cId="1082421527" sldId="1492"/>
            <ac:spMk id="5" creationId="{E84E3898-780B-F085-C73B-2F5F3F352309}"/>
          </ac:spMkLst>
        </pc:spChg>
        <pc:spChg chg="mod">
          <ac:chgData name="Karl Michael Höferl" userId="544d2ce1-0a3b-4706-9dfd-c6d69d0e3c8e" providerId="ADAL" clId="{0B7A9453-51F8-403A-ACE2-D54F9A0C421B}" dt="2025-05-07T07:56:50.449" v="7714" actId="790"/>
          <ac:spMkLst>
            <pc:docMk/>
            <pc:sldMk cId="1082421527" sldId="1492"/>
            <ac:spMk id="6" creationId="{9F59A85F-8D7A-4D52-34DB-67340AD7391B}"/>
          </ac:spMkLst>
        </pc:spChg>
        <pc:spChg chg="add mod">
          <ac:chgData name="Karl Michael Höferl" userId="544d2ce1-0a3b-4706-9dfd-c6d69d0e3c8e" providerId="ADAL" clId="{0B7A9453-51F8-403A-ACE2-D54F9A0C421B}" dt="2025-05-07T07:56:50.451" v="7715" actId="790"/>
          <ac:spMkLst>
            <pc:docMk/>
            <pc:sldMk cId="1082421527" sldId="1492"/>
            <ac:spMk id="10" creationId="{E9363B20-01D1-6B53-9104-AB22E47265FE}"/>
          </ac:spMkLst>
        </pc:spChg>
        <pc:spChg chg="add mod">
          <ac:chgData name="Karl Michael Höferl" userId="544d2ce1-0a3b-4706-9dfd-c6d69d0e3c8e" providerId="ADAL" clId="{0B7A9453-51F8-403A-ACE2-D54F9A0C421B}" dt="2025-05-07T07:24:11.203" v="6111"/>
          <ac:spMkLst>
            <pc:docMk/>
            <pc:sldMk cId="1082421527" sldId="1492"/>
            <ac:spMk id="12" creationId="{51C263BF-C4C0-5E2C-FE81-8880FCFE3106}"/>
          </ac:spMkLst>
        </pc:spChg>
        <pc:picChg chg="add del mod modCrop">
          <ac:chgData name="Karl Michael Höferl" userId="544d2ce1-0a3b-4706-9dfd-c6d69d0e3c8e" providerId="ADAL" clId="{0B7A9453-51F8-403A-ACE2-D54F9A0C421B}" dt="2025-05-07T07:18:58.008" v="5872" actId="21"/>
          <ac:picMkLst>
            <pc:docMk/>
            <pc:sldMk cId="1082421527" sldId="1492"/>
            <ac:picMk id="8" creationId="{62C355C3-F0F4-E4D9-A137-94F9A39F356A}"/>
          </ac:picMkLst>
        </pc:picChg>
        <pc:picChg chg="add mod">
          <ac:chgData name="Karl Michael Höferl" userId="544d2ce1-0a3b-4706-9dfd-c6d69d0e3c8e" providerId="ADAL" clId="{0B7A9453-51F8-403A-ACE2-D54F9A0C421B}" dt="2025-05-07T07:18:59.605" v="5873"/>
          <ac:picMkLst>
            <pc:docMk/>
            <pc:sldMk cId="1082421527" sldId="1492"/>
            <ac:picMk id="11" creationId="{62C355C3-F0F4-E4D9-A137-94F9A39F356A}"/>
          </ac:picMkLst>
        </pc:picChg>
      </pc:sldChg>
      <pc:sldChg chg="addSp delSp modSp new mod modClrScheme chgLayout">
        <pc:chgData name="Karl Michael Höferl" userId="544d2ce1-0a3b-4706-9dfd-c6d69d0e3c8e" providerId="ADAL" clId="{0B7A9453-51F8-403A-ACE2-D54F9A0C421B}" dt="2025-05-07T07:56:50.486" v="7745" actId="790"/>
        <pc:sldMkLst>
          <pc:docMk/>
          <pc:sldMk cId="2926985773" sldId="1493"/>
        </pc:sldMkLst>
        <pc:spChg chg="mod ord">
          <ac:chgData name="Karl Michael Höferl" userId="544d2ce1-0a3b-4706-9dfd-c6d69d0e3c8e" providerId="ADAL" clId="{0B7A9453-51F8-403A-ACE2-D54F9A0C421B}" dt="2025-05-07T07:56:50.480" v="7740" actId="790"/>
          <ac:spMkLst>
            <pc:docMk/>
            <pc:sldMk cId="2926985773" sldId="1493"/>
            <ac:spMk id="2" creationId="{FE9D551B-8246-D518-DF84-F66FBE66649D}"/>
          </ac:spMkLst>
        </pc:spChg>
        <pc:spChg chg="mod ord">
          <ac:chgData name="Karl Michael Höferl" userId="544d2ce1-0a3b-4706-9dfd-c6d69d0e3c8e" providerId="ADAL" clId="{0B7A9453-51F8-403A-ACE2-D54F9A0C421B}" dt="2025-05-07T07:56:50.480" v="7741" actId="790"/>
          <ac:spMkLst>
            <pc:docMk/>
            <pc:sldMk cId="2926985773" sldId="1493"/>
            <ac:spMk id="3" creationId="{3CEF419B-ED7E-2ABC-DBBF-449F458D5514}"/>
          </ac:spMkLst>
        </pc:spChg>
        <pc:spChg chg="del mod ord">
          <ac:chgData name="Karl Michael Höferl" userId="544d2ce1-0a3b-4706-9dfd-c6d69d0e3c8e" providerId="ADAL" clId="{0B7A9453-51F8-403A-ACE2-D54F9A0C421B}" dt="2025-05-07T07:01:45.762" v="4341" actId="700"/>
          <ac:spMkLst>
            <pc:docMk/>
            <pc:sldMk cId="2926985773" sldId="1493"/>
            <ac:spMk id="4" creationId="{2FE86011-8176-6F57-1E4C-DBEFF1C9653F}"/>
          </ac:spMkLst>
        </pc:spChg>
        <pc:spChg chg="mod ord">
          <ac:chgData name="Karl Michael Höferl" userId="544d2ce1-0a3b-4706-9dfd-c6d69d0e3c8e" providerId="ADAL" clId="{0B7A9453-51F8-403A-ACE2-D54F9A0C421B}" dt="2025-05-07T07:56:50.485" v="7744" actId="790"/>
          <ac:spMkLst>
            <pc:docMk/>
            <pc:sldMk cId="2926985773" sldId="1493"/>
            <ac:spMk id="5" creationId="{36A6BA0D-9CD3-AB38-5245-079FAE405C5E}"/>
          </ac:spMkLst>
        </pc:spChg>
        <pc:spChg chg="mod ord">
          <ac:chgData name="Karl Michael Höferl" userId="544d2ce1-0a3b-4706-9dfd-c6d69d0e3c8e" providerId="ADAL" clId="{0B7A9453-51F8-403A-ACE2-D54F9A0C421B}" dt="2025-05-07T07:56:50.486" v="7745" actId="790"/>
          <ac:spMkLst>
            <pc:docMk/>
            <pc:sldMk cId="2926985773" sldId="1493"/>
            <ac:spMk id="6" creationId="{3547103B-62FE-EDA8-D346-79C180C3A9E6}"/>
          </ac:spMkLst>
        </pc:spChg>
        <pc:spChg chg="add mod ord">
          <ac:chgData name="Karl Michael Höferl" userId="544d2ce1-0a3b-4706-9dfd-c6d69d0e3c8e" providerId="ADAL" clId="{0B7A9453-51F8-403A-ACE2-D54F9A0C421B}" dt="2025-05-07T07:56:50.482" v="7742" actId="790"/>
          <ac:spMkLst>
            <pc:docMk/>
            <pc:sldMk cId="2926985773" sldId="1493"/>
            <ac:spMk id="7" creationId="{510414D7-0C34-236A-AC47-EF774CC8763A}"/>
          </ac:spMkLst>
        </pc:spChg>
        <pc:spChg chg="add mod ord">
          <ac:chgData name="Karl Michael Höferl" userId="544d2ce1-0a3b-4706-9dfd-c6d69d0e3c8e" providerId="ADAL" clId="{0B7A9453-51F8-403A-ACE2-D54F9A0C421B}" dt="2025-05-07T07:56:50.484" v="7743" actId="790"/>
          <ac:spMkLst>
            <pc:docMk/>
            <pc:sldMk cId="2926985773" sldId="1493"/>
            <ac:spMk id="8" creationId="{48FBDBC6-D475-3AC7-5E04-C814CD47A65E}"/>
          </ac:spMkLst>
        </pc:spChg>
      </pc:sldChg>
      <pc:sldChg chg="modSp add mod">
        <pc:chgData name="Karl Michael Höferl" userId="544d2ce1-0a3b-4706-9dfd-c6d69d0e3c8e" providerId="ADAL" clId="{0B7A9453-51F8-403A-ACE2-D54F9A0C421B}" dt="2025-05-07T07:56:50.495" v="7753" actId="790"/>
        <pc:sldMkLst>
          <pc:docMk/>
          <pc:sldMk cId="3500053076" sldId="1494"/>
        </pc:sldMkLst>
        <pc:spChg chg="mod">
          <ac:chgData name="Karl Michael Höferl" userId="544d2ce1-0a3b-4706-9dfd-c6d69d0e3c8e" providerId="ADAL" clId="{0B7A9453-51F8-403A-ACE2-D54F9A0C421B}" dt="2025-05-07T07:56:50.491" v="7749" actId="790"/>
          <ac:spMkLst>
            <pc:docMk/>
            <pc:sldMk cId="3500053076" sldId="1494"/>
            <ac:spMk id="2" creationId="{650D4799-0477-30E2-71FB-AAA0ACC3DCCA}"/>
          </ac:spMkLst>
        </pc:spChg>
        <pc:spChg chg="mod">
          <ac:chgData name="Karl Michael Höferl" userId="544d2ce1-0a3b-4706-9dfd-c6d69d0e3c8e" providerId="ADAL" clId="{0B7A9453-51F8-403A-ACE2-D54F9A0C421B}" dt="2025-05-07T07:56:50.492" v="7750" actId="790"/>
          <ac:spMkLst>
            <pc:docMk/>
            <pc:sldMk cId="3500053076" sldId="1494"/>
            <ac:spMk id="3" creationId="{6F41198B-6FA0-E32F-F770-19BD9F76F411}"/>
          </ac:spMkLst>
        </pc:spChg>
        <pc:spChg chg="mod">
          <ac:chgData name="Karl Michael Höferl" userId="544d2ce1-0a3b-4706-9dfd-c6d69d0e3c8e" providerId="ADAL" clId="{0B7A9453-51F8-403A-ACE2-D54F9A0C421B}" dt="2025-05-07T07:56:50.493" v="7751" actId="790"/>
          <ac:spMkLst>
            <pc:docMk/>
            <pc:sldMk cId="3500053076" sldId="1494"/>
            <ac:spMk id="4" creationId="{189A1A63-96D9-B4C8-EF56-BA6CB508ABB7}"/>
          </ac:spMkLst>
        </pc:spChg>
        <pc:spChg chg="mod">
          <ac:chgData name="Karl Michael Höferl" userId="544d2ce1-0a3b-4706-9dfd-c6d69d0e3c8e" providerId="ADAL" clId="{0B7A9453-51F8-403A-ACE2-D54F9A0C421B}" dt="2025-05-07T07:56:50.494" v="7752" actId="790"/>
          <ac:spMkLst>
            <pc:docMk/>
            <pc:sldMk cId="3500053076" sldId="1494"/>
            <ac:spMk id="5" creationId="{836184A7-0C22-18B8-D001-369B05A4C188}"/>
          </ac:spMkLst>
        </pc:spChg>
        <pc:spChg chg="mod">
          <ac:chgData name="Karl Michael Höferl" userId="544d2ce1-0a3b-4706-9dfd-c6d69d0e3c8e" providerId="ADAL" clId="{0B7A9453-51F8-403A-ACE2-D54F9A0C421B}" dt="2025-05-07T07:56:50.495" v="7753" actId="790"/>
          <ac:spMkLst>
            <pc:docMk/>
            <pc:sldMk cId="3500053076" sldId="1494"/>
            <ac:spMk id="6" creationId="{9AE87DD3-B10A-55E4-ECFC-DAB90445DB2B}"/>
          </ac:spMkLst>
        </pc:spChg>
      </pc:sldChg>
      <pc:sldChg chg="modSp new mod">
        <pc:chgData name="Karl Michael Höferl" userId="544d2ce1-0a3b-4706-9dfd-c6d69d0e3c8e" providerId="ADAL" clId="{0B7A9453-51F8-403A-ACE2-D54F9A0C421B}" dt="2025-05-07T07:56:50.500" v="7758" actId="790"/>
        <pc:sldMkLst>
          <pc:docMk/>
          <pc:sldMk cId="2967448800" sldId="1495"/>
        </pc:sldMkLst>
        <pc:spChg chg="mod">
          <ac:chgData name="Karl Michael Höferl" userId="544d2ce1-0a3b-4706-9dfd-c6d69d0e3c8e" providerId="ADAL" clId="{0B7A9453-51F8-403A-ACE2-D54F9A0C421B}" dt="2025-05-07T07:56:50.496" v="7754" actId="790"/>
          <ac:spMkLst>
            <pc:docMk/>
            <pc:sldMk cId="2967448800" sldId="1495"/>
            <ac:spMk id="2" creationId="{4594EC0A-54C7-C7F5-741A-377ADDBD15DF}"/>
          </ac:spMkLst>
        </pc:spChg>
        <pc:spChg chg="mod">
          <ac:chgData name="Karl Michael Höferl" userId="544d2ce1-0a3b-4706-9dfd-c6d69d0e3c8e" providerId="ADAL" clId="{0B7A9453-51F8-403A-ACE2-D54F9A0C421B}" dt="2025-05-07T07:56:50.497" v="7755" actId="790"/>
          <ac:spMkLst>
            <pc:docMk/>
            <pc:sldMk cId="2967448800" sldId="1495"/>
            <ac:spMk id="3" creationId="{F22183FE-35A9-B39D-F6DE-15295F96FEB5}"/>
          </ac:spMkLst>
        </pc:spChg>
        <pc:spChg chg="mod">
          <ac:chgData name="Karl Michael Höferl" userId="544d2ce1-0a3b-4706-9dfd-c6d69d0e3c8e" providerId="ADAL" clId="{0B7A9453-51F8-403A-ACE2-D54F9A0C421B}" dt="2025-05-07T07:56:50.499" v="7756" actId="790"/>
          <ac:spMkLst>
            <pc:docMk/>
            <pc:sldMk cId="2967448800" sldId="1495"/>
            <ac:spMk id="4" creationId="{ADDAC9BC-EEE7-F829-7A89-EF8D3C9A67E3}"/>
          </ac:spMkLst>
        </pc:spChg>
        <pc:spChg chg="mod">
          <ac:chgData name="Karl Michael Höferl" userId="544d2ce1-0a3b-4706-9dfd-c6d69d0e3c8e" providerId="ADAL" clId="{0B7A9453-51F8-403A-ACE2-D54F9A0C421B}" dt="2025-05-07T07:56:50.500" v="7757" actId="790"/>
          <ac:spMkLst>
            <pc:docMk/>
            <pc:sldMk cId="2967448800" sldId="1495"/>
            <ac:spMk id="5" creationId="{1D5025F6-C4FD-2E99-1C38-7F6E14EC758D}"/>
          </ac:spMkLst>
        </pc:spChg>
        <pc:spChg chg="mod">
          <ac:chgData name="Karl Michael Höferl" userId="544d2ce1-0a3b-4706-9dfd-c6d69d0e3c8e" providerId="ADAL" clId="{0B7A9453-51F8-403A-ACE2-D54F9A0C421B}" dt="2025-05-07T07:56:50.500" v="7758" actId="790"/>
          <ac:spMkLst>
            <pc:docMk/>
            <pc:sldMk cId="2967448800" sldId="1495"/>
            <ac:spMk id="6" creationId="{C9986235-3DAB-9490-4957-79D0843228E3}"/>
          </ac:spMkLst>
        </pc:spChg>
      </pc:sldChg>
      <pc:sldChg chg="modSp add mod ord">
        <pc:chgData name="Karl Michael Höferl" userId="544d2ce1-0a3b-4706-9dfd-c6d69d0e3c8e" providerId="ADAL" clId="{0B7A9453-51F8-403A-ACE2-D54F9A0C421B}" dt="2025-05-07T07:56:50.505" v="7762" actId="790"/>
        <pc:sldMkLst>
          <pc:docMk/>
          <pc:sldMk cId="660804523" sldId="1496"/>
        </pc:sldMkLst>
        <pc:spChg chg="mod">
          <ac:chgData name="Karl Michael Höferl" userId="544d2ce1-0a3b-4706-9dfd-c6d69d0e3c8e" providerId="ADAL" clId="{0B7A9453-51F8-403A-ACE2-D54F9A0C421B}" dt="2025-05-07T07:56:50.501" v="7759" actId="790"/>
          <ac:spMkLst>
            <pc:docMk/>
            <pc:sldMk cId="660804523" sldId="1496"/>
            <ac:spMk id="2" creationId="{10FD9C5E-995C-E63A-3EFE-BFE01EE34BB4}"/>
          </ac:spMkLst>
        </pc:spChg>
        <pc:spChg chg="mod">
          <ac:chgData name="Karl Michael Höferl" userId="544d2ce1-0a3b-4706-9dfd-c6d69d0e3c8e" providerId="ADAL" clId="{0B7A9453-51F8-403A-ACE2-D54F9A0C421B}" dt="2025-05-07T07:56:50.503" v="7760" actId="790"/>
          <ac:spMkLst>
            <pc:docMk/>
            <pc:sldMk cId="660804523" sldId="1496"/>
            <ac:spMk id="3" creationId="{60DD2520-B7C6-9A96-51F6-27DF08A0494F}"/>
          </ac:spMkLst>
        </pc:spChg>
        <pc:spChg chg="mod">
          <ac:chgData name="Karl Michael Höferl" userId="544d2ce1-0a3b-4706-9dfd-c6d69d0e3c8e" providerId="ADAL" clId="{0B7A9453-51F8-403A-ACE2-D54F9A0C421B}" dt="2025-05-07T07:56:50.504" v="7761" actId="790"/>
          <ac:spMkLst>
            <pc:docMk/>
            <pc:sldMk cId="660804523" sldId="1496"/>
            <ac:spMk id="5" creationId="{F6D40FB3-1883-B5D0-99C9-816FBD77F6E9}"/>
          </ac:spMkLst>
        </pc:spChg>
        <pc:spChg chg="mod">
          <ac:chgData name="Karl Michael Höferl" userId="544d2ce1-0a3b-4706-9dfd-c6d69d0e3c8e" providerId="ADAL" clId="{0B7A9453-51F8-403A-ACE2-D54F9A0C421B}" dt="2025-05-07T07:56:50.505" v="7762" actId="790"/>
          <ac:spMkLst>
            <pc:docMk/>
            <pc:sldMk cId="660804523" sldId="1496"/>
            <ac:spMk id="6" creationId="{2D83FFEE-BCFB-40A3-84FE-E5F82CAFF204}"/>
          </ac:spMkLst>
        </pc:spChg>
        <pc:graphicFrameChg chg="modGraphic">
          <ac:chgData name="Karl Michael Höferl" userId="544d2ce1-0a3b-4706-9dfd-c6d69d0e3c8e" providerId="ADAL" clId="{0B7A9453-51F8-403A-ACE2-D54F9A0C421B}" dt="2025-05-07T07:15:51.391" v="5867" actId="14100"/>
          <ac:graphicFrameMkLst>
            <pc:docMk/>
            <pc:sldMk cId="660804523" sldId="1496"/>
            <ac:graphicFrameMk id="7" creationId="{1ECA715D-3669-B203-D274-F14CA1D315EB}"/>
          </ac:graphicFrameMkLst>
        </pc:graphicFrameChg>
      </pc:sldChg>
      <pc:sldChg chg="modSp add mod">
        <pc:chgData name="Karl Michael Höferl" userId="544d2ce1-0a3b-4706-9dfd-c6d69d0e3c8e" providerId="ADAL" clId="{0B7A9453-51F8-403A-ACE2-D54F9A0C421B}" dt="2025-05-07T07:56:50.462" v="7720" actId="790"/>
        <pc:sldMkLst>
          <pc:docMk/>
          <pc:sldMk cId="3311423074" sldId="1497"/>
        </pc:sldMkLst>
        <pc:spChg chg="mod">
          <ac:chgData name="Karl Michael Höferl" userId="544d2ce1-0a3b-4706-9dfd-c6d69d0e3c8e" providerId="ADAL" clId="{0B7A9453-51F8-403A-ACE2-D54F9A0C421B}" dt="2025-05-07T07:56:50.451" v="7716" actId="790"/>
          <ac:spMkLst>
            <pc:docMk/>
            <pc:sldMk cId="3311423074" sldId="1497"/>
            <ac:spMk id="2" creationId="{771F1772-7633-B17E-461B-4505BC4E82A5}"/>
          </ac:spMkLst>
        </pc:spChg>
        <pc:spChg chg="mod">
          <ac:chgData name="Karl Michael Höferl" userId="544d2ce1-0a3b-4706-9dfd-c6d69d0e3c8e" providerId="ADAL" clId="{0B7A9453-51F8-403A-ACE2-D54F9A0C421B}" dt="2025-05-07T07:56:50.452" v="7717" actId="790"/>
          <ac:spMkLst>
            <pc:docMk/>
            <pc:sldMk cId="3311423074" sldId="1497"/>
            <ac:spMk id="3" creationId="{9CD0D502-D628-2867-4857-05B4FC29B5EF}"/>
          </ac:spMkLst>
        </pc:spChg>
        <pc:spChg chg="mod">
          <ac:chgData name="Karl Michael Höferl" userId="544d2ce1-0a3b-4706-9dfd-c6d69d0e3c8e" providerId="ADAL" clId="{0B7A9453-51F8-403A-ACE2-D54F9A0C421B}" dt="2025-05-07T07:56:50.453" v="7718" actId="790"/>
          <ac:spMkLst>
            <pc:docMk/>
            <pc:sldMk cId="3311423074" sldId="1497"/>
            <ac:spMk id="5" creationId="{75642C63-44C3-571A-3E94-0063B6936965}"/>
          </ac:spMkLst>
        </pc:spChg>
        <pc:spChg chg="mod">
          <ac:chgData name="Karl Michael Höferl" userId="544d2ce1-0a3b-4706-9dfd-c6d69d0e3c8e" providerId="ADAL" clId="{0B7A9453-51F8-403A-ACE2-D54F9A0C421B}" dt="2025-05-07T07:56:50.455" v="7719" actId="790"/>
          <ac:spMkLst>
            <pc:docMk/>
            <pc:sldMk cId="3311423074" sldId="1497"/>
            <ac:spMk id="6" creationId="{D5226477-796E-3D44-D742-222AC3366B9B}"/>
          </ac:spMkLst>
        </pc:spChg>
        <pc:spChg chg="mod">
          <ac:chgData name="Karl Michael Höferl" userId="544d2ce1-0a3b-4706-9dfd-c6d69d0e3c8e" providerId="ADAL" clId="{0B7A9453-51F8-403A-ACE2-D54F9A0C421B}" dt="2025-05-07T07:56:50.462" v="7720" actId="790"/>
          <ac:spMkLst>
            <pc:docMk/>
            <pc:sldMk cId="3311423074" sldId="1497"/>
            <ac:spMk id="10" creationId="{FA1FC935-3975-D852-F333-992035946B4F}"/>
          </ac:spMkLst>
        </pc:spChg>
      </pc:sldChg>
      <pc:sldChg chg="addSp delSp modSp new mod">
        <pc:chgData name="Karl Michael Höferl" userId="544d2ce1-0a3b-4706-9dfd-c6d69d0e3c8e" providerId="ADAL" clId="{0B7A9453-51F8-403A-ACE2-D54F9A0C421B}" dt="2025-05-07T07:56:50.564" v="7783" actId="790"/>
        <pc:sldMkLst>
          <pc:docMk/>
          <pc:sldMk cId="3769459535" sldId="1498"/>
        </pc:sldMkLst>
        <pc:spChg chg="mod">
          <ac:chgData name="Karl Michael Höferl" userId="544d2ce1-0a3b-4706-9dfd-c6d69d0e3c8e" providerId="ADAL" clId="{0B7A9453-51F8-403A-ACE2-D54F9A0C421B}" dt="2025-05-07T07:56:50.559" v="7780" actId="790"/>
          <ac:spMkLst>
            <pc:docMk/>
            <pc:sldMk cId="3769459535" sldId="1498"/>
            <ac:spMk id="2" creationId="{72E8D490-62DB-0896-49B1-62832644D423}"/>
          </ac:spMkLst>
        </pc:spChg>
        <pc:spChg chg="mod">
          <ac:chgData name="Karl Michael Höferl" userId="544d2ce1-0a3b-4706-9dfd-c6d69d0e3c8e" providerId="ADAL" clId="{0B7A9453-51F8-403A-ACE2-D54F9A0C421B}" dt="2025-05-07T07:56:50.560" v="7781" actId="790"/>
          <ac:spMkLst>
            <pc:docMk/>
            <pc:sldMk cId="3769459535" sldId="1498"/>
            <ac:spMk id="3" creationId="{489A89B4-8964-B646-685D-6CF539478C69}"/>
          </ac:spMkLst>
        </pc:spChg>
        <pc:spChg chg="del">
          <ac:chgData name="Karl Michael Höferl" userId="544d2ce1-0a3b-4706-9dfd-c6d69d0e3c8e" providerId="ADAL" clId="{0B7A9453-51F8-403A-ACE2-D54F9A0C421B}" dt="2025-05-07T07:52:15.211" v="7150" actId="22"/>
          <ac:spMkLst>
            <pc:docMk/>
            <pc:sldMk cId="3769459535" sldId="1498"/>
            <ac:spMk id="4" creationId="{6471AA5C-8D53-871E-0566-0F7588E53A95}"/>
          </ac:spMkLst>
        </pc:spChg>
        <pc:spChg chg="mod">
          <ac:chgData name="Karl Michael Höferl" userId="544d2ce1-0a3b-4706-9dfd-c6d69d0e3c8e" providerId="ADAL" clId="{0B7A9453-51F8-403A-ACE2-D54F9A0C421B}" dt="2025-05-07T07:56:50.563" v="7782" actId="790"/>
          <ac:spMkLst>
            <pc:docMk/>
            <pc:sldMk cId="3769459535" sldId="1498"/>
            <ac:spMk id="5" creationId="{2A743E2C-B212-912A-29B9-38DB251D4008}"/>
          </ac:spMkLst>
        </pc:spChg>
        <pc:spChg chg="mod">
          <ac:chgData name="Karl Michael Höferl" userId="544d2ce1-0a3b-4706-9dfd-c6d69d0e3c8e" providerId="ADAL" clId="{0B7A9453-51F8-403A-ACE2-D54F9A0C421B}" dt="2025-05-07T07:56:50.564" v="7783" actId="790"/>
          <ac:spMkLst>
            <pc:docMk/>
            <pc:sldMk cId="3769459535" sldId="1498"/>
            <ac:spMk id="6" creationId="{38361397-2848-E179-3E76-CC5EDB62040C}"/>
          </ac:spMkLst>
        </pc:spChg>
        <pc:picChg chg="add mod ord">
          <ac:chgData name="Karl Michael Höferl" userId="544d2ce1-0a3b-4706-9dfd-c6d69d0e3c8e" providerId="ADAL" clId="{0B7A9453-51F8-403A-ACE2-D54F9A0C421B}" dt="2025-05-07T07:53:17.490" v="7184" actId="1076"/>
          <ac:picMkLst>
            <pc:docMk/>
            <pc:sldMk cId="3769459535" sldId="1498"/>
            <ac:picMk id="8" creationId="{8915BCF2-FC3E-708A-8D9F-6CF283A3BEA0}"/>
          </ac:picMkLst>
        </pc:picChg>
      </pc:sldChg>
      <pc:sldChg chg="addSp delSp modSp new mod">
        <pc:chgData name="Karl Michael Höferl" userId="544d2ce1-0a3b-4706-9dfd-c6d69d0e3c8e" providerId="ADAL" clId="{0B7A9453-51F8-403A-ACE2-D54F9A0C421B}" dt="2025-05-07T07:56:50.541" v="7770" actId="790"/>
        <pc:sldMkLst>
          <pc:docMk/>
          <pc:sldMk cId="707266034" sldId="1499"/>
        </pc:sldMkLst>
        <pc:spChg chg="mod">
          <ac:chgData name="Karl Michael Höferl" userId="544d2ce1-0a3b-4706-9dfd-c6d69d0e3c8e" providerId="ADAL" clId="{0B7A9453-51F8-403A-ACE2-D54F9A0C421B}" dt="2025-05-07T07:56:50.510" v="7767" actId="790"/>
          <ac:spMkLst>
            <pc:docMk/>
            <pc:sldMk cId="707266034" sldId="1499"/>
            <ac:spMk id="2" creationId="{58373A2C-B195-69E3-ABF5-73B988871085}"/>
          </ac:spMkLst>
        </pc:spChg>
        <pc:spChg chg="mod">
          <ac:chgData name="Karl Michael Höferl" userId="544d2ce1-0a3b-4706-9dfd-c6d69d0e3c8e" providerId="ADAL" clId="{0B7A9453-51F8-403A-ACE2-D54F9A0C421B}" dt="2025-05-07T07:56:50.510" v="7768" actId="790"/>
          <ac:spMkLst>
            <pc:docMk/>
            <pc:sldMk cId="707266034" sldId="1499"/>
            <ac:spMk id="3" creationId="{098ADF55-7C6B-3E18-D1B3-E41B526509EE}"/>
          </ac:spMkLst>
        </pc:spChg>
        <pc:spChg chg="del">
          <ac:chgData name="Karl Michael Höferl" userId="544d2ce1-0a3b-4706-9dfd-c6d69d0e3c8e" providerId="ADAL" clId="{0B7A9453-51F8-403A-ACE2-D54F9A0C421B}" dt="2025-05-07T07:30:37.937" v="7030" actId="22"/>
          <ac:spMkLst>
            <pc:docMk/>
            <pc:sldMk cId="707266034" sldId="1499"/>
            <ac:spMk id="4" creationId="{99B417D7-C9CA-D9D7-3DE9-E6E2B27A03F4}"/>
          </ac:spMkLst>
        </pc:spChg>
        <pc:spChg chg="mod">
          <ac:chgData name="Karl Michael Höferl" userId="544d2ce1-0a3b-4706-9dfd-c6d69d0e3c8e" providerId="ADAL" clId="{0B7A9453-51F8-403A-ACE2-D54F9A0C421B}" dt="2025-05-07T07:56:50.511" v="7769" actId="790"/>
          <ac:spMkLst>
            <pc:docMk/>
            <pc:sldMk cId="707266034" sldId="1499"/>
            <ac:spMk id="5" creationId="{95B460C3-B90A-2494-FF15-C917FE05BEED}"/>
          </ac:spMkLst>
        </pc:spChg>
        <pc:spChg chg="mod">
          <ac:chgData name="Karl Michael Höferl" userId="544d2ce1-0a3b-4706-9dfd-c6d69d0e3c8e" providerId="ADAL" clId="{0B7A9453-51F8-403A-ACE2-D54F9A0C421B}" dt="2025-05-07T07:56:50.541" v="7770" actId="790"/>
          <ac:spMkLst>
            <pc:docMk/>
            <pc:sldMk cId="707266034" sldId="1499"/>
            <ac:spMk id="6" creationId="{CF6F7E39-66CB-638A-A741-7AB09CA49916}"/>
          </ac:spMkLst>
        </pc:spChg>
        <pc:picChg chg="add mod ord">
          <ac:chgData name="Karl Michael Höferl" userId="544d2ce1-0a3b-4706-9dfd-c6d69d0e3c8e" providerId="ADAL" clId="{0B7A9453-51F8-403A-ACE2-D54F9A0C421B}" dt="2025-05-07T07:30:52.543" v="7037"/>
          <ac:picMkLst>
            <pc:docMk/>
            <pc:sldMk cId="707266034" sldId="1499"/>
            <ac:picMk id="8" creationId="{230637A7-6532-7D2A-24C7-409CFF8A85E5}"/>
          </ac:picMkLst>
        </pc:picChg>
      </pc:sldChg>
      <pc:sldChg chg="addSp modSp new mod">
        <pc:chgData name="Karl Michael Höferl" userId="544d2ce1-0a3b-4706-9dfd-c6d69d0e3c8e" providerId="ADAL" clId="{0B7A9453-51F8-403A-ACE2-D54F9A0C421B}" dt="2025-05-07T07:56:50.558" v="7779" actId="790"/>
        <pc:sldMkLst>
          <pc:docMk/>
          <pc:sldMk cId="912353743" sldId="1500"/>
        </pc:sldMkLst>
        <pc:spChg chg="mod">
          <ac:chgData name="Karl Michael Höferl" userId="544d2ce1-0a3b-4706-9dfd-c6d69d0e3c8e" providerId="ADAL" clId="{0B7A9453-51F8-403A-ACE2-D54F9A0C421B}" dt="2025-05-07T07:56:50.546" v="7775" actId="790"/>
          <ac:spMkLst>
            <pc:docMk/>
            <pc:sldMk cId="912353743" sldId="1500"/>
            <ac:spMk id="2" creationId="{B8FC2711-887F-0821-D2B9-8CED4180EE4D}"/>
          </ac:spMkLst>
        </pc:spChg>
        <pc:spChg chg="mod">
          <ac:chgData name="Karl Michael Höferl" userId="544d2ce1-0a3b-4706-9dfd-c6d69d0e3c8e" providerId="ADAL" clId="{0B7A9453-51F8-403A-ACE2-D54F9A0C421B}" dt="2025-05-07T07:56:50.547" v="7776" actId="790"/>
          <ac:spMkLst>
            <pc:docMk/>
            <pc:sldMk cId="912353743" sldId="1500"/>
            <ac:spMk id="3" creationId="{DCA5C552-57C6-495E-06B3-225D07B9DD86}"/>
          </ac:spMkLst>
        </pc:spChg>
        <pc:spChg chg="mod">
          <ac:chgData name="Karl Michael Höferl" userId="544d2ce1-0a3b-4706-9dfd-c6d69d0e3c8e" providerId="ADAL" clId="{0B7A9453-51F8-403A-ACE2-D54F9A0C421B}" dt="2025-05-07T07:56:50.555" v="7777" actId="790"/>
          <ac:spMkLst>
            <pc:docMk/>
            <pc:sldMk cId="912353743" sldId="1500"/>
            <ac:spMk id="4" creationId="{0251565A-5736-5630-9101-8ACDE0D0D220}"/>
          </ac:spMkLst>
        </pc:spChg>
        <pc:spChg chg="mod">
          <ac:chgData name="Karl Michael Höferl" userId="544d2ce1-0a3b-4706-9dfd-c6d69d0e3c8e" providerId="ADAL" clId="{0B7A9453-51F8-403A-ACE2-D54F9A0C421B}" dt="2025-05-07T07:56:50.557" v="7778" actId="790"/>
          <ac:spMkLst>
            <pc:docMk/>
            <pc:sldMk cId="912353743" sldId="1500"/>
            <ac:spMk id="5" creationId="{3141A3C1-C496-B766-80BF-61F5A3C89583}"/>
          </ac:spMkLst>
        </pc:spChg>
        <pc:spChg chg="mod">
          <ac:chgData name="Karl Michael Höferl" userId="544d2ce1-0a3b-4706-9dfd-c6d69d0e3c8e" providerId="ADAL" clId="{0B7A9453-51F8-403A-ACE2-D54F9A0C421B}" dt="2025-05-07T07:56:50.558" v="7779" actId="790"/>
          <ac:spMkLst>
            <pc:docMk/>
            <pc:sldMk cId="912353743" sldId="1500"/>
            <ac:spMk id="6" creationId="{93203FB2-5663-E079-3CE1-E37F82B76035}"/>
          </ac:spMkLst>
        </pc:spChg>
        <pc:picChg chg="add mod">
          <ac:chgData name="Karl Michael Höferl" userId="544d2ce1-0a3b-4706-9dfd-c6d69d0e3c8e" providerId="ADAL" clId="{0B7A9453-51F8-403A-ACE2-D54F9A0C421B}" dt="2025-05-07T07:33:44.616" v="7051"/>
          <ac:picMkLst>
            <pc:docMk/>
            <pc:sldMk cId="912353743" sldId="1500"/>
            <ac:picMk id="8" creationId="{9B2F56CD-749D-750F-4954-89C2FD4AA635}"/>
          </ac:picMkLst>
        </pc:picChg>
        <pc:picChg chg="add mod">
          <ac:chgData name="Karl Michael Höferl" userId="544d2ce1-0a3b-4706-9dfd-c6d69d0e3c8e" providerId="ADAL" clId="{0B7A9453-51F8-403A-ACE2-D54F9A0C421B}" dt="2025-05-07T07:34:21.886" v="7062" actId="1076"/>
          <ac:picMkLst>
            <pc:docMk/>
            <pc:sldMk cId="912353743" sldId="1500"/>
            <ac:picMk id="10" creationId="{BDB2DED9-3D27-DDE5-E732-976DAECFEB8D}"/>
          </ac:picMkLst>
        </pc:picChg>
      </pc:sldChg>
      <pc:sldChg chg="addSp delSp modSp new mod">
        <pc:chgData name="Karl Michael Höferl" userId="544d2ce1-0a3b-4706-9dfd-c6d69d0e3c8e" providerId="ADAL" clId="{0B7A9453-51F8-403A-ACE2-D54F9A0C421B}" dt="2025-05-07T07:56:50.545" v="7774" actId="790"/>
        <pc:sldMkLst>
          <pc:docMk/>
          <pc:sldMk cId="916690181" sldId="1501"/>
        </pc:sldMkLst>
        <pc:spChg chg="mod">
          <ac:chgData name="Karl Michael Höferl" userId="544d2ce1-0a3b-4706-9dfd-c6d69d0e3c8e" providerId="ADAL" clId="{0B7A9453-51F8-403A-ACE2-D54F9A0C421B}" dt="2025-05-07T07:56:50.542" v="7771" actId="790"/>
          <ac:spMkLst>
            <pc:docMk/>
            <pc:sldMk cId="916690181" sldId="1501"/>
            <ac:spMk id="2" creationId="{24F5FE73-9D90-FC20-7C0E-144A877E06A6}"/>
          </ac:spMkLst>
        </pc:spChg>
        <pc:spChg chg="mod">
          <ac:chgData name="Karl Michael Höferl" userId="544d2ce1-0a3b-4706-9dfd-c6d69d0e3c8e" providerId="ADAL" clId="{0B7A9453-51F8-403A-ACE2-D54F9A0C421B}" dt="2025-05-07T07:56:50.542" v="7772" actId="790"/>
          <ac:spMkLst>
            <pc:docMk/>
            <pc:sldMk cId="916690181" sldId="1501"/>
            <ac:spMk id="3" creationId="{B4779B48-01A9-C612-1305-286FEFF0480D}"/>
          </ac:spMkLst>
        </pc:spChg>
        <pc:spChg chg="del">
          <ac:chgData name="Karl Michael Höferl" userId="544d2ce1-0a3b-4706-9dfd-c6d69d0e3c8e" providerId="ADAL" clId="{0B7A9453-51F8-403A-ACE2-D54F9A0C421B}" dt="2025-05-07T07:39:12.236" v="7082" actId="22"/>
          <ac:spMkLst>
            <pc:docMk/>
            <pc:sldMk cId="916690181" sldId="1501"/>
            <ac:spMk id="4" creationId="{BFD1D5FA-C677-9B58-BD9C-C9A44B506918}"/>
          </ac:spMkLst>
        </pc:spChg>
        <pc:spChg chg="mod">
          <ac:chgData name="Karl Michael Höferl" userId="544d2ce1-0a3b-4706-9dfd-c6d69d0e3c8e" providerId="ADAL" clId="{0B7A9453-51F8-403A-ACE2-D54F9A0C421B}" dt="2025-05-07T07:56:50.544" v="7773" actId="790"/>
          <ac:spMkLst>
            <pc:docMk/>
            <pc:sldMk cId="916690181" sldId="1501"/>
            <ac:spMk id="5" creationId="{3A5197B1-C063-87E1-A249-64A7CF79606B}"/>
          </ac:spMkLst>
        </pc:spChg>
        <pc:spChg chg="mod">
          <ac:chgData name="Karl Michael Höferl" userId="544d2ce1-0a3b-4706-9dfd-c6d69d0e3c8e" providerId="ADAL" clId="{0B7A9453-51F8-403A-ACE2-D54F9A0C421B}" dt="2025-05-07T07:56:50.545" v="7774" actId="790"/>
          <ac:spMkLst>
            <pc:docMk/>
            <pc:sldMk cId="916690181" sldId="1501"/>
            <ac:spMk id="6" creationId="{076D551E-D442-45F4-302F-AD0D7D11A6CF}"/>
          </ac:spMkLst>
        </pc:spChg>
        <pc:picChg chg="add mod ord">
          <ac:chgData name="Karl Michael Höferl" userId="544d2ce1-0a3b-4706-9dfd-c6d69d0e3c8e" providerId="ADAL" clId="{0B7A9453-51F8-403A-ACE2-D54F9A0C421B}" dt="2025-05-07T07:40:35.708" v="7141"/>
          <ac:picMkLst>
            <pc:docMk/>
            <pc:sldMk cId="916690181" sldId="1501"/>
            <ac:picMk id="8" creationId="{62CAFB64-7548-CAD4-C8FC-58B6017CF60A}"/>
          </ac:picMkLst>
        </pc:picChg>
        <pc:picChg chg="add mod">
          <ac:chgData name="Karl Michael Höferl" userId="544d2ce1-0a3b-4706-9dfd-c6d69d0e3c8e" providerId="ADAL" clId="{0B7A9453-51F8-403A-ACE2-D54F9A0C421B}" dt="2025-05-07T07:40:38.336" v="7142"/>
          <ac:picMkLst>
            <pc:docMk/>
            <pc:sldMk cId="916690181" sldId="1501"/>
            <ac:picMk id="10" creationId="{98E9B94E-B302-BD23-EC1F-74B5199C6BDE}"/>
          </ac:picMkLst>
        </pc:picChg>
        <pc:picChg chg="add mod">
          <ac:chgData name="Karl Michael Höferl" userId="544d2ce1-0a3b-4706-9dfd-c6d69d0e3c8e" providerId="ADAL" clId="{0B7A9453-51F8-403A-ACE2-D54F9A0C421B}" dt="2025-05-07T07:40:41.179" v="7143"/>
          <ac:picMkLst>
            <pc:docMk/>
            <pc:sldMk cId="916690181" sldId="1501"/>
            <ac:picMk id="12" creationId="{D136979C-93E2-53CA-D119-6DF2581C8C7F}"/>
          </ac:picMkLst>
        </pc:picChg>
      </pc:sldChg>
      <pc:sldChg chg="addSp delSp modSp add mod">
        <pc:chgData name="Karl Michael Höferl" userId="544d2ce1-0a3b-4706-9dfd-c6d69d0e3c8e" providerId="ADAL" clId="{0B7A9453-51F8-403A-ACE2-D54F9A0C421B}" dt="2025-05-07T07:56:54.313" v="7817" actId="20577"/>
        <pc:sldMkLst>
          <pc:docMk/>
          <pc:sldMk cId="2274810414" sldId="1502"/>
        </pc:sldMkLst>
        <pc:spChg chg="mod">
          <ac:chgData name="Karl Michael Höferl" userId="544d2ce1-0a3b-4706-9dfd-c6d69d0e3c8e" providerId="ADAL" clId="{0B7A9453-51F8-403A-ACE2-D54F9A0C421B}" dt="2025-05-07T07:56:50.565" v="7784" actId="790"/>
          <ac:spMkLst>
            <pc:docMk/>
            <pc:sldMk cId="2274810414" sldId="1502"/>
            <ac:spMk id="2" creationId="{27B8B171-524A-FFA6-619A-136F14D03889}"/>
          </ac:spMkLst>
        </pc:spChg>
        <pc:spChg chg="mod">
          <ac:chgData name="Karl Michael Höferl" userId="544d2ce1-0a3b-4706-9dfd-c6d69d0e3c8e" providerId="ADAL" clId="{0B7A9453-51F8-403A-ACE2-D54F9A0C421B}" dt="2025-05-07T07:56:50.566" v="7785" actId="790"/>
          <ac:spMkLst>
            <pc:docMk/>
            <pc:sldMk cId="2274810414" sldId="1502"/>
            <ac:spMk id="3" creationId="{CA068640-01B6-56FB-05D8-F85D69F4D9F0}"/>
          </ac:spMkLst>
        </pc:spChg>
        <pc:spChg chg="mod">
          <ac:chgData name="Karl Michael Höferl" userId="544d2ce1-0a3b-4706-9dfd-c6d69d0e3c8e" providerId="ADAL" clId="{0B7A9453-51F8-403A-ACE2-D54F9A0C421B}" dt="2025-05-07T07:56:50.567" v="7786" actId="790"/>
          <ac:spMkLst>
            <pc:docMk/>
            <pc:sldMk cId="2274810414" sldId="1502"/>
            <ac:spMk id="5" creationId="{8056D571-DF9A-1E00-4BD3-F45BD57BEF9D}"/>
          </ac:spMkLst>
        </pc:spChg>
        <pc:spChg chg="mod">
          <ac:chgData name="Karl Michael Höferl" userId="544d2ce1-0a3b-4706-9dfd-c6d69d0e3c8e" providerId="ADAL" clId="{0B7A9453-51F8-403A-ACE2-D54F9A0C421B}" dt="2025-05-07T07:56:50.568" v="7787" actId="790"/>
          <ac:spMkLst>
            <pc:docMk/>
            <pc:sldMk cId="2274810414" sldId="1502"/>
            <ac:spMk id="6" creationId="{F4698622-37F0-D58E-B5A8-C6983C6C6581}"/>
          </ac:spMkLst>
        </pc:spChg>
        <pc:spChg chg="add del mod">
          <ac:chgData name="Karl Michael Höferl" userId="544d2ce1-0a3b-4706-9dfd-c6d69d0e3c8e" providerId="ADAL" clId="{0B7A9453-51F8-403A-ACE2-D54F9A0C421B}" dt="2025-05-07T07:54:10.693" v="7188" actId="478"/>
          <ac:spMkLst>
            <pc:docMk/>
            <pc:sldMk cId="2274810414" sldId="1502"/>
            <ac:spMk id="7" creationId="{D84D57AA-10B7-C2AF-FF29-70FC26C40371}"/>
          </ac:spMkLst>
        </pc:spChg>
        <pc:spChg chg="add mod">
          <ac:chgData name="Karl Michael Höferl" userId="544d2ce1-0a3b-4706-9dfd-c6d69d0e3c8e" providerId="ADAL" clId="{0B7A9453-51F8-403A-ACE2-D54F9A0C421B}" dt="2025-05-07T07:56:54.313" v="7817" actId="20577"/>
          <ac:spMkLst>
            <pc:docMk/>
            <pc:sldMk cId="2274810414" sldId="1502"/>
            <ac:spMk id="10" creationId="{FB00E8B9-FF18-A930-DF30-6A573BC8856E}"/>
          </ac:spMkLst>
        </pc:spChg>
        <pc:picChg chg="add del">
          <ac:chgData name="Karl Michael Höferl" userId="544d2ce1-0a3b-4706-9dfd-c6d69d0e3c8e" providerId="ADAL" clId="{0B7A9453-51F8-403A-ACE2-D54F9A0C421B}" dt="2025-05-07T07:54:11.916" v="7189" actId="21"/>
          <ac:picMkLst>
            <pc:docMk/>
            <pc:sldMk cId="2274810414" sldId="1502"/>
            <ac:picMk id="8" creationId="{EAF59B2D-E211-8BA7-3575-8943D23AD909}"/>
          </ac:picMkLst>
        </pc:picChg>
        <pc:picChg chg="add mod">
          <ac:chgData name="Karl Michael Höferl" userId="544d2ce1-0a3b-4706-9dfd-c6d69d0e3c8e" providerId="ADAL" clId="{0B7A9453-51F8-403A-ACE2-D54F9A0C421B}" dt="2025-05-07T07:56:44.884" v="7431" actId="14100"/>
          <ac:picMkLst>
            <pc:docMk/>
            <pc:sldMk cId="2274810414" sldId="1502"/>
            <ac:picMk id="11" creationId="{EAF59B2D-E211-8BA7-3575-8943D23AD909}"/>
          </ac:picMkLst>
        </pc:picChg>
      </pc:sldChg>
      <pc:sldChg chg="modSp add mod">
        <pc:chgData name="Karl Michael Höferl" userId="544d2ce1-0a3b-4706-9dfd-c6d69d0e3c8e" providerId="ADAL" clId="{0B7A9453-51F8-403A-ACE2-D54F9A0C421B}" dt="2025-05-07T08:08:31.473" v="8106" actId="20577"/>
        <pc:sldMkLst>
          <pc:docMk/>
          <pc:sldMk cId="2164401396" sldId="1503"/>
        </pc:sldMkLst>
        <pc:spChg chg="mod ord">
          <ac:chgData name="Karl Michael Höferl" userId="544d2ce1-0a3b-4706-9dfd-c6d69d0e3c8e" providerId="ADAL" clId="{0B7A9453-51F8-403A-ACE2-D54F9A0C421B}" dt="2025-05-07T08:08:31.473" v="8106" actId="20577"/>
          <ac:spMkLst>
            <pc:docMk/>
            <pc:sldMk cId="2164401396" sldId="1503"/>
            <ac:spMk id="10" creationId="{0D63744C-E36F-C6A0-4254-E4F263061398}"/>
          </ac:spMkLst>
        </pc:spChg>
      </pc:sldChg>
      <pc:sldChg chg="addSp modSp new mod">
        <pc:chgData name="Karl Michael Höferl" userId="544d2ce1-0a3b-4706-9dfd-c6d69d0e3c8e" providerId="ADAL" clId="{0B7A9453-51F8-403A-ACE2-D54F9A0C421B}" dt="2025-05-07T08:15:55.241" v="8316"/>
        <pc:sldMkLst>
          <pc:docMk/>
          <pc:sldMk cId="1153298830" sldId="1504"/>
        </pc:sldMkLst>
        <pc:spChg chg="mod">
          <ac:chgData name="Karl Michael Höferl" userId="544d2ce1-0a3b-4706-9dfd-c6d69d0e3c8e" providerId="ADAL" clId="{0B7A9453-51F8-403A-ACE2-D54F9A0C421B}" dt="2025-05-07T08:13:04.082" v="8147" actId="20577"/>
          <ac:spMkLst>
            <pc:docMk/>
            <pc:sldMk cId="1153298830" sldId="1504"/>
            <ac:spMk id="3" creationId="{CC17E670-6452-7E54-523F-CA76854883DD}"/>
          </ac:spMkLst>
        </pc:spChg>
        <pc:spChg chg="mod">
          <ac:chgData name="Karl Michael Höferl" userId="544d2ce1-0a3b-4706-9dfd-c6d69d0e3c8e" providerId="ADAL" clId="{0B7A9453-51F8-403A-ACE2-D54F9A0C421B}" dt="2025-05-07T08:15:48.192" v="8315" actId="14100"/>
          <ac:spMkLst>
            <pc:docMk/>
            <pc:sldMk cId="1153298830" sldId="1504"/>
            <ac:spMk id="4" creationId="{250D2264-2B83-2696-646E-271EE75BB400}"/>
          </ac:spMkLst>
        </pc:spChg>
        <pc:picChg chg="add mod">
          <ac:chgData name="Karl Michael Höferl" userId="544d2ce1-0a3b-4706-9dfd-c6d69d0e3c8e" providerId="ADAL" clId="{0B7A9453-51F8-403A-ACE2-D54F9A0C421B}" dt="2025-05-07T08:15:55.241" v="8316"/>
          <ac:picMkLst>
            <pc:docMk/>
            <pc:sldMk cId="1153298830" sldId="1504"/>
            <ac:picMk id="8" creationId="{F746824D-FA52-711C-A775-5CBE64663280}"/>
          </ac:picMkLst>
        </pc:picChg>
      </pc:sldChg>
      <pc:sldChg chg="add del">
        <pc:chgData name="Karl Michael Höferl" userId="544d2ce1-0a3b-4706-9dfd-c6d69d0e3c8e" providerId="ADAL" clId="{0B7A9453-51F8-403A-ACE2-D54F9A0C421B}" dt="2025-05-07T08:03:00.513" v="7855"/>
        <pc:sldMkLst>
          <pc:docMk/>
          <pc:sldMk cId="1720608798" sldId="1504"/>
        </pc:sldMkLst>
      </pc:sldChg>
      <pc:sldChg chg="add del">
        <pc:chgData name="Karl Michael Höferl" userId="544d2ce1-0a3b-4706-9dfd-c6d69d0e3c8e" providerId="ADAL" clId="{0B7A9453-51F8-403A-ACE2-D54F9A0C421B}" dt="2025-05-07T08:02:51.896" v="7853"/>
        <pc:sldMkLst>
          <pc:docMk/>
          <pc:sldMk cId="3119380282" sldId="1504"/>
        </pc:sldMkLst>
      </pc:sldChg>
      <pc:sldChg chg="addSp delSp modSp new mod">
        <pc:chgData name="Karl Michael Höferl" userId="544d2ce1-0a3b-4706-9dfd-c6d69d0e3c8e" providerId="ADAL" clId="{0B7A9453-51F8-403A-ACE2-D54F9A0C421B}" dt="2025-05-07T08:27:43.190" v="8487" actId="478"/>
        <pc:sldMkLst>
          <pc:docMk/>
          <pc:sldMk cId="4261712032" sldId="1505"/>
        </pc:sldMkLst>
        <pc:spChg chg="mod">
          <ac:chgData name="Karl Michael Höferl" userId="544d2ce1-0a3b-4706-9dfd-c6d69d0e3c8e" providerId="ADAL" clId="{0B7A9453-51F8-403A-ACE2-D54F9A0C421B}" dt="2025-05-07T08:23:03.238" v="8449" actId="14100"/>
          <ac:spMkLst>
            <pc:docMk/>
            <pc:sldMk cId="4261712032" sldId="1505"/>
            <ac:spMk id="3" creationId="{3385D444-7BC7-E09C-B22E-B5E78BFF7C32}"/>
          </ac:spMkLst>
        </pc:spChg>
        <pc:spChg chg="del">
          <ac:chgData name="Karl Michael Höferl" userId="544d2ce1-0a3b-4706-9dfd-c6d69d0e3c8e" providerId="ADAL" clId="{0B7A9453-51F8-403A-ACE2-D54F9A0C421B}" dt="2025-05-07T08:22:14.508" v="8357" actId="22"/>
          <ac:spMkLst>
            <pc:docMk/>
            <pc:sldMk cId="4261712032" sldId="1505"/>
            <ac:spMk id="4" creationId="{2F710BDC-B5AD-6535-347D-F9D5C9C9FECD}"/>
          </ac:spMkLst>
        </pc:spChg>
        <pc:spChg chg="mod">
          <ac:chgData name="Karl Michael Höferl" userId="544d2ce1-0a3b-4706-9dfd-c6d69d0e3c8e" providerId="ADAL" clId="{0B7A9453-51F8-403A-ACE2-D54F9A0C421B}" dt="2025-05-07T08:22:57.109" v="8448" actId="20577"/>
          <ac:spMkLst>
            <pc:docMk/>
            <pc:sldMk cId="4261712032" sldId="1505"/>
            <ac:spMk id="5" creationId="{5682AB3F-9CCB-228F-550C-F136D1EEED89}"/>
          </ac:spMkLst>
        </pc:spChg>
        <pc:picChg chg="add mod ord">
          <ac:chgData name="Karl Michael Höferl" userId="544d2ce1-0a3b-4706-9dfd-c6d69d0e3c8e" providerId="ADAL" clId="{0B7A9453-51F8-403A-ACE2-D54F9A0C421B}" dt="2025-05-07T08:23:16.440" v="8450"/>
          <ac:picMkLst>
            <pc:docMk/>
            <pc:sldMk cId="4261712032" sldId="1505"/>
            <ac:picMk id="8" creationId="{06F7169D-E4C9-9661-628A-0A21AD15B944}"/>
          </ac:picMkLst>
        </pc:picChg>
        <pc:inkChg chg="add">
          <ac:chgData name="Karl Michael Höferl" userId="544d2ce1-0a3b-4706-9dfd-c6d69d0e3c8e" providerId="ADAL" clId="{0B7A9453-51F8-403A-ACE2-D54F9A0C421B}" dt="2025-05-07T08:23:52.976" v="8453" actId="9405"/>
          <ac:inkMkLst>
            <pc:docMk/>
            <pc:sldMk cId="4261712032" sldId="1505"/>
            <ac:inkMk id="11" creationId="{EC763C40-90F3-F940-5C51-DB8396A351B5}"/>
          </ac:inkMkLst>
        </pc:inkChg>
        <pc:inkChg chg="add">
          <ac:chgData name="Karl Michael Höferl" userId="544d2ce1-0a3b-4706-9dfd-c6d69d0e3c8e" providerId="ADAL" clId="{0B7A9453-51F8-403A-ACE2-D54F9A0C421B}" dt="2025-05-07T08:25:13.616" v="8454" actId="9405"/>
          <ac:inkMkLst>
            <pc:docMk/>
            <pc:sldMk cId="4261712032" sldId="1505"/>
            <ac:inkMk id="12" creationId="{680801BA-C706-10B4-09E7-EA3C88ED7FB6}"/>
          </ac:inkMkLst>
        </pc:inkChg>
        <pc:inkChg chg="add del">
          <ac:chgData name="Karl Michael Höferl" userId="544d2ce1-0a3b-4706-9dfd-c6d69d0e3c8e" providerId="ADAL" clId="{0B7A9453-51F8-403A-ACE2-D54F9A0C421B}" dt="2025-05-07T08:25:30.404" v="8456" actId="9405"/>
          <ac:inkMkLst>
            <pc:docMk/>
            <pc:sldMk cId="4261712032" sldId="1505"/>
            <ac:inkMk id="13" creationId="{D64E2028-76D1-42C7-40C4-3BF5034FA1A3}"/>
          </ac:inkMkLst>
        </pc:inkChg>
        <pc:inkChg chg="add del">
          <ac:chgData name="Karl Michael Höferl" userId="544d2ce1-0a3b-4706-9dfd-c6d69d0e3c8e" providerId="ADAL" clId="{0B7A9453-51F8-403A-ACE2-D54F9A0C421B}" dt="2025-05-07T08:25:33.540" v="8458"/>
          <ac:inkMkLst>
            <pc:docMk/>
            <pc:sldMk cId="4261712032" sldId="1505"/>
            <ac:inkMk id="14" creationId="{56EE37FE-18EE-41E1-7BA1-DB681E0C4A1D}"/>
          </ac:inkMkLst>
        </pc:inkChg>
        <pc:inkChg chg="add del mod">
          <ac:chgData name="Karl Michael Höferl" userId="544d2ce1-0a3b-4706-9dfd-c6d69d0e3c8e" providerId="ADAL" clId="{0B7A9453-51F8-403A-ACE2-D54F9A0C421B}" dt="2025-05-07T08:27:43.190" v="8487" actId="478"/>
          <ac:inkMkLst>
            <pc:docMk/>
            <pc:sldMk cId="4261712032" sldId="1505"/>
            <ac:inkMk id="15" creationId="{3D3ACF08-9E82-6748-8E8A-231472F2C143}"/>
          </ac:inkMkLst>
        </pc:inkChg>
        <pc:cxnChg chg="add del">
          <ac:chgData name="Karl Michael Höferl" userId="544d2ce1-0a3b-4706-9dfd-c6d69d0e3c8e" providerId="ADAL" clId="{0B7A9453-51F8-403A-ACE2-D54F9A0C421B}" dt="2025-05-07T08:23:44.802" v="8452" actId="478"/>
          <ac:cxnSpMkLst>
            <pc:docMk/>
            <pc:sldMk cId="4261712032" sldId="1505"/>
            <ac:cxnSpMk id="10" creationId="{F891CAAA-F13C-0E10-53B5-C6E209048DF7}"/>
          </ac:cxnSpMkLst>
        </pc:cxnChg>
      </pc:sldChg>
      <pc:sldChg chg="addSp delSp modSp add mod">
        <pc:chgData name="Karl Michael Höferl" userId="544d2ce1-0a3b-4706-9dfd-c6d69d0e3c8e" providerId="ADAL" clId="{0B7A9453-51F8-403A-ACE2-D54F9A0C421B}" dt="2025-05-07T08:27:34.100" v="8486" actId="1076"/>
        <pc:sldMkLst>
          <pc:docMk/>
          <pc:sldMk cId="2956094164" sldId="1506"/>
        </pc:sldMkLst>
        <pc:spChg chg="add del mod">
          <ac:chgData name="Karl Michael Höferl" userId="544d2ce1-0a3b-4706-9dfd-c6d69d0e3c8e" providerId="ADAL" clId="{0B7A9453-51F8-403A-ACE2-D54F9A0C421B}" dt="2025-05-07T08:27:04.998" v="8472" actId="22"/>
          <ac:spMkLst>
            <pc:docMk/>
            <pc:sldMk cId="2956094164" sldId="1506"/>
            <ac:spMk id="10" creationId="{CAED73BF-9851-2A5F-BF0B-250D12FCDAF9}"/>
          </ac:spMkLst>
        </pc:spChg>
        <pc:picChg chg="add del mod">
          <ac:chgData name="Karl Michael Höferl" userId="544d2ce1-0a3b-4706-9dfd-c6d69d0e3c8e" providerId="ADAL" clId="{0B7A9453-51F8-403A-ACE2-D54F9A0C421B}" dt="2025-05-07T08:26:29.654" v="8466" actId="21"/>
          <ac:picMkLst>
            <pc:docMk/>
            <pc:sldMk cId="2956094164" sldId="1506"/>
            <ac:picMk id="7" creationId="{BE85A102-EFE4-E089-759A-5135E146FB80}"/>
          </ac:picMkLst>
        </pc:picChg>
        <pc:picChg chg="del">
          <ac:chgData name="Karl Michael Höferl" userId="544d2ce1-0a3b-4706-9dfd-c6d69d0e3c8e" providerId="ADAL" clId="{0B7A9453-51F8-403A-ACE2-D54F9A0C421B}" dt="2025-05-07T08:26:15.360" v="8464" actId="478"/>
          <ac:picMkLst>
            <pc:docMk/>
            <pc:sldMk cId="2956094164" sldId="1506"/>
            <ac:picMk id="8" creationId="{70446A67-6875-0632-0D43-3C9A43C4AB30}"/>
          </ac:picMkLst>
        </pc:picChg>
        <pc:picChg chg="add mod">
          <ac:chgData name="Karl Michael Höferl" userId="544d2ce1-0a3b-4706-9dfd-c6d69d0e3c8e" providerId="ADAL" clId="{0B7A9453-51F8-403A-ACE2-D54F9A0C421B}" dt="2025-05-07T08:27:34.100" v="8486" actId="1076"/>
          <ac:picMkLst>
            <pc:docMk/>
            <pc:sldMk cId="2956094164" sldId="1506"/>
            <ac:picMk id="13" creationId="{BE85A102-EFE4-E089-759A-5135E146FB80}"/>
          </ac:picMkLst>
        </pc:picChg>
        <pc:picChg chg="add mod ord">
          <ac:chgData name="Karl Michael Höferl" userId="544d2ce1-0a3b-4706-9dfd-c6d69d0e3c8e" providerId="ADAL" clId="{0B7A9453-51F8-403A-ACE2-D54F9A0C421B}" dt="2025-05-07T08:27:27.292" v="8483" actId="14100"/>
          <ac:picMkLst>
            <pc:docMk/>
            <pc:sldMk cId="2956094164" sldId="1506"/>
            <ac:picMk id="16" creationId="{CFFD6EDF-3252-7684-AF0B-5A42EE5B445B}"/>
          </ac:picMkLst>
        </pc:picChg>
        <pc:inkChg chg="del">
          <ac:chgData name="Karl Michael Höferl" userId="544d2ce1-0a3b-4706-9dfd-c6d69d0e3c8e" providerId="ADAL" clId="{0B7A9453-51F8-403A-ACE2-D54F9A0C421B}" dt="2025-05-07T08:26:18.039" v="8465" actId="478"/>
          <ac:inkMkLst>
            <pc:docMk/>
            <pc:sldMk cId="2956094164" sldId="1506"/>
            <ac:inkMk id="11" creationId="{82022593-8297-65BB-E4AC-2FAF4AA76C56}"/>
          </ac:inkMkLst>
        </pc:inkChg>
        <pc:inkChg chg="del">
          <ac:chgData name="Karl Michael Höferl" userId="544d2ce1-0a3b-4706-9dfd-c6d69d0e3c8e" providerId="ADAL" clId="{0B7A9453-51F8-403A-ACE2-D54F9A0C421B}" dt="2025-05-07T08:26:18.039" v="8465" actId="478"/>
          <ac:inkMkLst>
            <pc:docMk/>
            <pc:sldMk cId="2956094164" sldId="1506"/>
            <ac:inkMk id="12" creationId="{B9DE8DA0-B789-215D-A4D5-B2B7819C79E6}"/>
          </ac:inkMkLst>
        </pc:inkChg>
        <pc:inkChg chg="del">
          <ac:chgData name="Karl Michael Höferl" userId="544d2ce1-0a3b-4706-9dfd-c6d69d0e3c8e" providerId="ADAL" clId="{0B7A9453-51F8-403A-ACE2-D54F9A0C421B}" dt="2025-05-07T08:26:18.039" v="8465" actId="478"/>
          <ac:inkMkLst>
            <pc:docMk/>
            <pc:sldMk cId="2956094164" sldId="1506"/>
            <ac:inkMk id="15" creationId="{08FE9343-6BDA-22D6-CF67-7DA4FAE2A71E}"/>
          </ac:inkMkLst>
        </pc:inkChg>
      </pc:sldChg>
      <pc:sldChg chg="addSp modSp new mod">
        <pc:chgData name="Karl Michael Höferl" userId="544d2ce1-0a3b-4706-9dfd-c6d69d0e3c8e" providerId="ADAL" clId="{0B7A9453-51F8-403A-ACE2-D54F9A0C421B}" dt="2025-05-07T08:33:18.705" v="8579" actId="1076"/>
        <pc:sldMkLst>
          <pc:docMk/>
          <pc:sldMk cId="3677991671" sldId="1507"/>
        </pc:sldMkLst>
        <pc:spChg chg="mod">
          <ac:chgData name="Karl Michael Höferl" userId="544d2ce1-0a3b-4706-9dfd-c6d69d0e3c8e" providerId="ADAL" clId="{0B7A9453-51F8-403A-ACE2-D54F9A0C421B}" dt="2025-05-07T08:28:08.198" v="8500" actId="20577"/>
          <ac:spMkLst>
            <pc:docMk/>
            <pc:sldMk cId="3677991671" sldId="1507"/>
            <ac:spMk id="3" creationId="{86532519-F1B1-62D5-E75F-0E1E45AFA19F}"/>
          </ac:spMkLst>
        </pc:spChg>
        <pc:spChg chg="mod">
          <ac:chgData name="Karl Michael Höferl" userId="544d2ce1-0a3b-4706-9dfd-c6d69d0e3c8e" providerId="ADAL" clId="{0B7A9453-51F8-403A-ACE2-D54F9A0C421B}" dt="2025-05-07T08:31:04.136" v="8552" actId="113"/>
          <ac:spMkLst>
            <pc:docMk/>
            <pc:sldMk cId="3677991671" sldId="1507"/>
            <ac:spMk id="4" creationId="{DB9C5FB9-560F-0F13-5CBC-111E23C80B81}"/>
          </ac:spMkLst>
        </pc:spChg>
        <pc:picChg chg="add mod">
          <ac:chgData name="Karl Michael Höferl" userId="544d2ce1-0a3b-4706-9dfd-c6d69d0e3c8e" providerId="ADAL" clId="{0B7A9453-51F8-403A-ACE2-D54F9A0C421B}" dt="2025-05-07T08:31:15.643" v="8555" actId="688"/>
          <ac:picMkLst>
            <pc:docMk/>
            <pc:sldMk cId="3677991671" sldId="1507"/>
            <ac:picMk id="8" creationId="{6A153ADB-4F59-1F11-D123-8026C4520093}"/>
          </ac:picMkLst>
        </pc:picChg>
        <pc:picChg chg="add mod">
          <ac:chgData name="Karl Michael Höferl" userId="544d2ce1-0a3b-4706-9dfd-c6d69d0e3c8e" providerId="ADAL" clId="{0B7A9453-51F8-403A-ACE2-D54F9A0C421B}" dt="2025-05-07T08:32:55.664" v="8578"/>
          <ac:picMkLst>
            <pc:docMk/>
            <pc:sldMk cId="3677991671" sldId="1507"/>
            <ac:picMk id="10" creationId="{A8CAB4AD-0E7E-C3E7-4532-D93C79AB06EA}"/>
          </ac:picMkLst>
        </pc:picChg>
        <pc:picChg chg="add mod">
          <ac:chgData name="Karl Michael Höferl" userId="544d2ce1-0a3b-4706-9dfd-c6d69d0e3c8e" providerId="ADAL" clId="{0B7A9453-51F8-403A-ACE2-D54F9A0C421B}" dt="2025-05-07T08:33:18.705" v="8579" actId="1076"/>
          <ac:picMkLst>
            <pc:docMk/>
            <pc:sldMk cId="3677991671" sldId="1507"/>
            <ac:picMk id="3074" creationId="{1932F322-3651-5308-B83E-2381AFE517AC}"/>
          </ac:picMkLst>
        </pc:picChg>
      </pc:sldChg>
      <pc:sldChg chg="addSp modSp new mod">
        <pc:chgData name="Karl Michael Höferl" userId="544d2ce1-0a3b-4706-9dfd-c6d69d0e3c8e" providerId="ADAL" clId="{0B7A9453-51F8-403A-ACE2-D54F9A0C421B}" dt="2025-05-07T08:39:17.576" v="8716" actId="1035"/>
        <pc:sldMkLst>
          <pc:docMk/>
          <pc:sldMk cId="2590791315" sldId="1508"/>
        </pc:sldMkLst>
        <pc:spChg chg="mod">
          <ac:chgData name="Karl Michael Höferl" userId="544d2ce1-0a3b-4706-9dfd-c6d69d0e3c8e" providerId="ADAL" clId="{0B7A9453-51F8-403A-ACE2-D54F9A0C421B}" dt="2025-05-07T08:33:27.783" v="8581"/>
          <ac:spMkLst>
            <pc:docMk/>
            <pc:sldMk cId="2590791315" sldId="1508"/>
            <ac:spMk id="3" creationId="{78F986D4-CAF3-1490-3550-88B1BF337190}"/>
          </ac:spMkLst>
        </pc:spChg>
        <pc:spChg chg="mod">
          <ac:chgData name="Karl Michael Höferl" userId="544d2ce1-0a3b-4706-9dfd-c6d69d0e3c8e" providerId="ADAL" clId="{0B7A9453-51F8-403A-ACE2-D54F9A0C421B}" dt="2025-05-07T08:39:17.576" v="8716" actId="1035"/>
          <ac:spMkLst>
            <pc:docMk/>
            <pc:sldMk cId="2590791315" sldId="1508"/>
            <ac:spMk id="4" creationId="{DB9EB577-E9EE-E061-F768-B3A15F86AD18}"/>
          </ac:spMkLst>
        </pc:spChg>
        <pc:spChg chg="add">
          <ac:chgData name="Karl Michael Höferl" userId="544d2ce1-0a3b-4706-9dfd-c6d69d0e3c8e" providerId="ADAL" clId="{0B7A9453-51F8-403A-ACE2-D54F9A0C421B}" dt="2025-05-07T08:37:48.449" v="8688"/>
          <ac:spMkLst>
            <pc:docMk/>
            <pc:sldMk cId="2590791315" sldId="1508"/>
            <ac:spMk id="7" creationId="{A477B18E-A18F-5B81-1BB3-48B55170F3C5}"/>
          </ac:spMkLst>
        </pc:spChg>
        <pc:picChg chg="add mod">
          <ac:chgData name="Karl Michael Höferl" userId="544d2ce1-0a3b-4706-9dfd-c6d69d0e3c8e" providerId="ADAL" clId="{0B7A9453-51F8-403A-ACE2-D54F9A0C421B}" dt="2025-05-07T08:39:03.984" v="8714" actId="1036"/>
          <ac:picMkLst>
            <pc:docMk/>
            <pc:sldMk cId="2590791315" sldId="1508"/>
            <ac:picMk id="9" creationId="{519237EA-4739-0BBC-9FBF-CF3CBECE972D}"/>
          </ac:picMkLst>
        </pc:picChg>
      </pc:sldChg>
      <pc:sldChg chg="addSp delSp modSp new mod modClrScheme chgLayout">
        <pc:chgData name="Karl Michael Höferl" userId="544d2ce1-0a3b-4706-9dfd-c6d69d0e3c8e" providerId="ADAL" clId="{0B7A9453-51F8-403A-ACE2-D54F9A0C421B}" dt="2025-05-07T08:45:40.481" v="9194" actId="20577"/>
        <pc:sldMkLst>
          <pc:docMk/>
          <pc:sldMk cId="50746557" sldId="1509"/>
        </pc:sldMkLst>
        <pc:spChg chg="mod ord">
          <ac:chgData name="Karl Michael Höferl" userId="544d2ce1-0a3b-4706-9dfd-c6d69d0e3c8e" providerId="ADAL" clId="{0B7A9453-51F8-403A-ACE2-D54F9A0C421B}" dt="2025-05-07T08:41:44.592" v="8723" actId="700"/>
          <ac:spMkLst>
            <pc:docMk/>
            <pc:sldMk cId="50746557" sldId="1509"/>
            <ac:spMk id="2" creationId="{1489F11B-450C-6A39-158F-B67E8FA48F80}"/>
          </ac:spMkLst>
        </pc:spChg>
        <pc:spChg chg="mod ord">
          <ac:chgData name="Karl Michael Höferl" userId="544d2ce1-0a3b-4706-9dfd-c6d69d0e3c8e" providerId="ADAL" clId="{0B7A9453-51F8-403A-ACE2-D54F9A0C421B}" dt="2025-05-07T08:41:44.592" v="8723" actId="700"/>
          <ac:spMkLst>
            <pc:docMk/>
            <pc:sldMk cId="50746557" sldId="1509"/>
            <ac:spMk id="3" creationId="{74AA19A4-B3DB-9304-0F3E-FFD467C30734}"/>
          </ac:spMkLst>
        </pc:spChg>
        <pc:spChg chg="del mod ord">
          <ac:chgData name="Karl Michael Höferl" userId="544d2ce1-0a3b-4706-9dfd-c6d69d0e3c8e" providerId="ADAL" clId="{0B7A9453-51F8-403A-ACE2-D54F9A0C421B}" dt="2025-05-07T08:41:44.592" v="8723" actId="700"/>
          <ac:spMkLst>
            <pc:docMk/>
            <pc:sldMk cId="50746557" sldId="1509"/>
            <ac:spMk id="4" creationId="{3A5FFAE0-ECB8-14C1-684B-825387E53F1E}"/>
          </ac:spMkLst>
        </pc:spChg>
        <pc:spChg chg="mod ord">
          <ac:chgData name="Karl Michael Höferl" userId="544d2ce1-0a3b-4706-9dfd-c6d69d0e3c8e" providerId="ADAL" clId="{0B7A9453-51F8-403A-ACE2-D54F9A0C421B}" dt="2025-05-07T08:41:44.592" v="8723" actId="700"/>
          <ac:spMkLst>
            <pc:docMk/>
            <pc:sldMk cId="50746557" sldId="1509"/>
            <ac:spMk id="5" creationId="{2470057E-BE02-B788-8203-C611FD5026CC}"/>
          </ac:spMkLst>
        </pc:spChg>
        <pc:spChg chg="mod ord">
          <ac:chgData name="Karl Michael Höferl" userId="544d2ce1-0a3b-4706-9dfd-c6d69d0e3c8e" providerId="ADAL" clId="{0B7A9453-51F8-403A-ACE2-D54F9A0C421B}" dt="2025-05-07T08:41:44.592" v="8723" actId="700"/>
          <ac:spMkLst>
            <pc:docMk/>
            <pc:sldMk cId="50746557" sldId="1509"/>
            <ac:spMk id="6" creationId="{4A682DD5-CF27-2238-7218-8047680DD5F1}"/>
          </ac:spMkLst>
        </pc:spChg>
        <pc:spChg chg="add mod ord">
          <ac:chgData name="Karl Michael Höferl" userId="544d2ce1-0a3b-4706-9dfd-c6d69d0e3c8e" providerId="ADAL" clId="{0B7A9453-51F8-403A-ACE2-D54F9A0C421B}" dt="2025-05-07T08:45:33.436" v="9165" actId="1035"/>
          <ac:spMkLst>
            <pc:docMk/>
            <pc:sldMk cId="50746557" sldId="1509"/>
            <ac:spMk id="7" creationId="{2D6FAB50-A346-080F-EF5E-71DD784B0632}"/>
          </ac:spMkLst>
        </pc:spChg>
        <pc:spChg chg="add mod ord">
          <ac:chgData name="Karl Michael Höferl" userId="544d2ce1-0a3b-4706-9dfd-c6d69d0e3c8e" providerId="ADAL" clId="{0B7A9453-51F8-403A-ACE2-D54F9A0C421B}" dt="2025-05-07T08:45:40.481" v="9194" actId="20577"/>
          <ac:spMkLst>
            <pc:docMk/>
            <pc:sldMk cId="50746557" sldId="1509"/>
            <ac:spMk id="8" creationId="{77E8D6F9-2221-9801-275F-695A8416586C}"/>
          </ac:spMkLst>
        </pc:spChg>
      </pc:sldChg>
      <pc:sldChg chg="modSp add mod">
        <pc:chgData name="Karl Michael Höferl" userId="544d2ce1-0a3b-4706-9dfd-c6d69d0e3c8e" providerId="ADAL" clId="{0B7A9453-51F8-403A-ACE2-D54F9A0C421B}" dt="2025-05-07T08:54:20.465" v="9240" actId="20577"/>
        <pc:sldMkLst>
          <pc:docMk/>
          <pc:sldMk cId="275052975" sldId="1510"/>
        </pc:sldMkLst>
        <pc:spChg chg="mod">
          <ac:chgData name="Karl Michael Höferl" userId="544d2ce1-0a3b-4706-9dfd-c6d69d0e3c8e" providerId="ADAL" clId="{0B7A9453-51F8-403A-ACE2-D54F9A0C421B}" dt="2025-05-07T08:54:20.465" v="9240" actId="20577"/>
          <ac:spMkLst>
            <pc:docMk/>
            <pc:sldMk cId="275052975" sldId="1510"/>
            <ac:spMk id="7" creationId="{2444A710-9A57-0106-7472-D1180B833E75}"/>
          </ac:spMkLst>
        </pc:spChg>
      </pc:sldChg>
      <pc:sldChg chg="add">
        <pc:chgData name="Karl Michael Höferl" userId="544d2ce1-0a3b-4706-9dfd-c6d69d0e3c8e" providerId="ADAL" clId="{0B7A9453-51F8-403A-ACE2-D54F9A0C421B}" dt="2025-05-07T08:59:11.752" v="9252"/>
        <pc:sldMkLst>
          <pc:docMk/>
          <pc:sldMk cId="1058366964" sldId="1511"/>
        </pc:sldMkLst>
      </pc:sldChg>
      <pc:sldChg chg="addSp delSp modSp add mod">
        <pc:chgData name="Karl Michael Höferl" userId="544d2ce1-0a3b-4706-9dfd-c6d69d0e3c8e" providerId="ADAL" clId="{0B7A9453-51F8-403A-ACE2-D54F9A0C421B}" dt="2025-05-07T09:17:29.267" v="9703" actId="1036"/>
        <pc:sldMkLst>
          <pc:docMk/>
          <pc:sldMk cId="1138270316" sldId="1512"/>
        </pc:sldMkLst>
        <pc:spChg chg="mod">
          <ac:chgData name="Karl Michael Höferl" userId="544d2ce1-0a3b-4706-9dfd-c6d69d0e3c8e" providerId="ADAL" clId="{0B7A9453-51F8-403A-ACE2-D54F9A0C421B}" dt="2025-05-07T09:17:22.396" v="9699" actId="14100"/>
          <ac:spMkLst>
            <pc:docMk/>
            <pc:sldMk cId="1138270316" sldId="1512"/>
            <ac:spMk id="3" creationId="{66C0C1F1-883D-D893-1C1A-2F1CE50FD890}"/>
          </ac:spMkLst>
        </pc:spChg>
        <pc:spChg chg="del">
          <ac:chgData name="Karl Michael Höferl" userId="544d2ce1-0a3b-4706-9dfd-c6d69d0e3c8e" providerId="ADAL" clId="{0B7A9453-51F8-403A-ACE2-D54F9A0C421B}" dt="2025-05-07T09:17:00.582" v="9664" actId="22"/>
          <ac:spMkLst>
            <pc:docMk/>
            <pc:sldMk cId="1138270316" sldId="1512"/>
            <ac:spMk id="4" creationId="{BF21BAF6-1FE0-21DD-4A66-7C756D640A73}"/>
          </ac:spMkLst>
        </pc:spChg>
        <pc:picChg chg="del">
          <ac:chgData name="Karl Michael Höferl" userId="544d2ce1-0a3b-4706-9dfd-c6d69d0e3c8e" providerId="ADAL" clId="{0B7A9453-51F8-403A-ACE2-D54F9A0C421B}" dt="2025-05-07T09:14:36.283" v="9663" actId="478"/>
          <ac:picMkLst>
            <pc:docMk/>
            <pc:sldMk cId="1138270316" sldId="1512"/>
            <ac:picMk id="8" creationId="{1A9272AB-CADD-9A17-4A8D-40A53D86BEDF}"/>
          </ac:picMkLst>
        </pc:picChg>
        <pc:picChg chg="add mod ord">
          <ac:chgData name="Karl Michael Höferl" userId="544d2ce1-0a3b-4706-9dfd-c6d69d0e3c8e" providerId="ADAL" clId="{0B7A9453-51F8-403A-ACE2-D54F9A0C421B}" dt="2025-05-07T09:17:29.267" v="9703" actId="1036"/>
          <ac:picMkLst>
            <pc:docMk/>
            <pc:sldMk cId="1138270316" sldId="1512"/>
            <ac:picMk id="9" creationId="{F3B6EB2E-D036-42D2-D2FD-10234574A9F2}"/>
          </ac:picMkLst>
        </pc:picChg>
      </pc:sldChg>
      <pc:sldChg chg="add">
        <pc:chgData name="Karl Michael Höferl" userId="544d2ce1-0a3b-4706-9dfd-c6d69d0e3c8e" providerId="ADAL" clId="{0B7A9453-51F8-403A-ACE2-D54F9A0C421B}" dt="2025-05-07T09:17:47.601" v="9704"/>
        <pc:sldMkLst>
          <pc:docMk/>
          <pc:sldMk cId="1435357134" sldId="1513"/>
        </pc:sldMkLst>
      </pc:sldChg>
      <pc:sldChg chg="add">
        <pc:chgData name="Karl Michael Höferl" userId="544d2ce1-0a3b-4706-9dfd-c6d69d0e3c8e" providerId="ADAL" clId="{0B7A9453-51F8-403A-ACE2-D54F9A0C421B}" dt="2025-05-07T09:18:06.251" v="9707"/>
        <pc:sldMkLst>
          <pc:docMk/>
          <pc:sldMk cId="3754116932" sldId="1514"/>
        </pc:sldMkLst>
      </pc:sldChg>
      <pc:sldChg chg="add">
        <pc:chgData name="Karl Michael Höferl" userId="544d2ce1-0a3b-4706-9dfd-c6d69d0e3c8e" providerId="ADAL" clId="{0B7A9453-51F8-403A-ACE2-D54F9A0C421B}" dt="2025-05-07T09:18:39.696" v="9711"/>
        <pc:sldMkLst>
          <pc:docMk/>
          <pc:sldMk cId="685160925" sldId="1515"/>
        </pc:sldMkLst>
      </pc:sldChg>
    </pc:docChg>
  </pc:docChgLst>
  <pc:docChgLst>
    <pc:chgData name="Karl Michael Höferl" userId="544d2ce1-0a3b-4706-9dfd-c6d69d0e3c8e" providerId="ADAL" clId="{4E9B8E08-FD92-456B-B25D-03E1F18AA594}"/>
    <pc:docChg chg="undo custSel addSld delSld modSld modSection">
      <pc:chgData name="Karl Michael Höferl" userId="544d2ce1-0a3b-4706-9dfd-c6d69d0e3c8e" providerId="ADAL" clId="{4E9B8E08-FD92-456B-B25D-03E1F18AA594}" dt="2025-04-26T06:25:56.296" v="1504" actId="1076"/>
      <pc:docMkLst>
        <pc:docMk/>
      </pc:docMkLst>
      <pc:sldChg chg="modSp mod">
        <pc:chgData name="Karl Michael Höferl" userId="544d2ce1-0a3b-4706-9dfd-c6d69d0e3c8e" providerId="ADAL" clId="{4E9B8E08-FD92-456B-B25D-03E1F18AA594}" dt="2025-04-26T06:22:16.853" v="1053" actId="790"/>
        <pc:sldMkLst>
          <pc:docMk/>
          <pc:sldMk cId="1714654990" sldId="274"/>
        </pc:sldMkLst>
        <pc:spChg chg="mod">
          <ac:chgData name="Karl Michael Höferl" userId="544d2ce1-0a3b-4706-9dfd-c6d69d0e3c8e" providerId="ADAL" clId="{4E9B8E08-FD92-456B-B25D-03E1F18AA594}" dt="2025-04-26T06:22:16.850" v="1050" actId="790"/>
          <ac:spMkLst>
            <pc:docMk/>
            <pc:sldMk cId="1714654990" sldId="274"/>
            <ac:spMk id="3" creationId="{78ECA2FC-8EBF-2FBC-EBF2-E347275417F5}"/>
          </ac:spMkLst>
        </pc:spChg>
        <pc:spChg chg="mod">
          <ac:chgData name="Karl Michael Höferl" userId="544d2ce1-0a3b-4706-9dfd-c6d69d0e3c8e" providerId="ADAL" clId="{4E9B8E08-FD92-456B-B25D-03E1F18AA594}" dt="2025-04-26T06:22:16.852" v="1051" actId="790"/>
          <ac:spMkLst>
            <pc:docMk/>
            <pc:sldMk cId="1714654990" sldId="274"/>
            <ac:spMk id="4" creationId="{F4502378-B236-0724-12B2-56238B51872B}"/>
          </ac:spMkLst>
        </pc:spChg>
        <pc:spChg chg="mod">
          <ac:chgData name="Karl Michael Höferl" userId="544d2ce1-0a3b-4706-9dfd-c6d69d0e3c8e" providerId="ADAL" clId="{4E9B8E08-FD92-456B-B25D-03E1F18AA594}" dt="2025-04-26T06:22:16.852" v="1052" actId="790"/>
          <ac:spMkLst>
            <pc:docMk/>
            <pc:sldMk cId="1714654990" sldId="274"/>
            <ac:spMk id="5" creationId="{D4CAB6A2-FD2E-0A0E-1E7C-685BDC8AB00A}"/>
          </ac:spMkLst>
        </pc:spChg>
        <pc:spChg chg="mod">
          <ac:chgData name="Karl Michael Höferl" userId="544d2ce1-0a3b-4706-9dfd-c6d69d0e3c8e" providerId="ADAL" clId="{4E9B8E08-FD92-456B-B25D-03E1F18AA594}" dt="2025-04-26T06:22:16.853" v="1053" actId="790"/>
          <ac:spMkLst>
            <pc:docMk/>
            <pc:sldMk cId="1714654990" sldId="274"/>
            <ac:spMk id="7" creationId="{AE42D817-3BF5-0859-ABA5-56BA456FF739}"/>
          </ac:spMkLst>
        </pc:spChg>
      </pc:sldChg>
      <pc:sldChg chg="modSp mod">
        <pc:chgData name="Karl Michael Höferl" userId="544d2ce1-0a3b-4706-9dfd-c6d69d0e3c8e" providerId="ADAL" clId="{4E9B8E08-FD92-456B-B25D-03E1F18AA594}" dt="2025-04-26T06:22:17.316" v="1362" actId="790"/>
        <pc:sldMkLst>
          <pc:docMk/>
          <pc:sldMk cId="2537912681" sldId="277"/>
        </pc:sldMkLst>
        <pc:spChg chg="mod">
          <ac:chgData name="Karl Michael Höferl" userId="544d2ce1-0a3b-4706-9dfd-c6d69d0e3c8e" providerId="ADAL" clId="{4E9B8E08-FD92-456B-B25D-03E1F18AA594}" dt="2025-04-26T06:22:17.316" v="1362" actId="790"/>
          <ac:spMkLst>
            <pc:docMk/>
            <pc:sldMk cId="2537912681" sldId="277"/>
            <ac:spMk id="10" creationId="{B268FE5F-26AC-C00D-E469-92E59064A6CC}"/>
          </ac:spMkLst>
        </pc:spChg>
      </pc:sldChg>
      <pc:sldChg chg="modSp mod">
        <pc:chgData name="Karl Michael Höferl" userId="544d2ce1-0a3b-4706-9dfd-c6d69d0e3c8e" providerId="ADAL" clId="{4E9B8E08-FD92-456B-B25D-03E1F18AA594}" dt="2025-04-26T06:22:16.863" v="1061" actId="790"/>
        <pc:sldMkLst>
          <pc:docMk/>
          <pc:sldMk cId="3966956599" sldId="278"/>
        </pc:sldMkLst>
        <pc:spChg chg="mod">
          <ac:chgData name="Karl Michael Höferl" userId="544d2ce1-0a3b-4706-9dfd-c6d69d0e3c8e" providerId="ADAL" clId="{4E9B8E08-FD92-456B-B25D-03E1F18AA594}" dt="2025-04-26T06:22:16.860" v="1059" actId="790"/>
          <ac:spMkLst>
            <pc:docMk/>
            <pc:sldMk cId="3966956599" sldId="278"/>
            <ac:spMk id="5" creationId="{5B3B52E1-22AA-A6E5-917A-19EC1EFA766A}"/>
          </ac:spMkLst>
        </pc:spChg>
        <pc:spChg chg="mod">
          <ac:chgData name="Karl Michael Höferl" userId="544d2ce1-0a3b-4706-9dfd-c6d69d0e3c8e" providerId="ADAL" clId="{4E9B8E08-FD92-456B-B25D-03E1F18AA594}" dt="2025-04-26T06:22:16.854" v="1054" actId="790"/>
          <ac:spMkLst>
            <pc:docMk/>
            <pc:sldMk cId="3966956599" sldId="278"/>
            <ac:spMk id="6" creationId="{D1F21953-5825-54FF-DD84-ED80226FBB1E}"/>
          </ac:spMkLst>
        </pc:spChg>
        <pc:spChg chg="mod">
          <ac:chgData name="Karl Michael Höferl" userId="544d2ce1-0a3b-4706-9dfd-c6d69d0e3c8e" providerId="ADAL" clId="{4E9B8E08-FD92-456B-B25D-03E1F18AA594}" dt="2025-04-26T06:22:16.857" v="1055" actId="790"/>
          <ac:spMkLst>
            <pc:docMk/>
            <pc:sldMk cId="3966956599" sldId="278"/>
            <ac:spMk id="7" creationId="{099EF4D1-C3FA-6B89-E7F8-3935D779FF1D}"/>
          </ac:spMkLst>
        </pc:spChg>
        <pc:spChg chg="mod">
          <ac:chgData name="Karl Michael Höferl" userId="544d2ce1-0a3b-4706-9dfd-c6d69d0e3c8e" providerId="ADAL" clId="{4E9B8E08-FD92-456B-B25D-03E1F18AA594}" dt="2025-04-26T06:22:16.862" v="1060" actId="790"/>
          <ac:spMkLst>
            <pc:docMk/>
            <pc:sldMk cId="3966956599" sldId="278"/>
            <ac:spMk id="8" creationId="{23EB4B35-9149-F591-EDDB-442B3B0F13DD}"/>
          </ac:spMkLst>
        </pc:spChg>
        <pc:spChg chg="mod">
          <ac:chgData name="Karl Michael Höferl" userId="544d2ce1-0a3b-4706-9dfd-c6d69d0e3c8e" providerId="ADAL" clId="{4E9B8E08-FD92-456B-B25D-03E1F18AA594}" dt="2025-04-26T06:22:16.858" v="1056" actId="790"/>
          <ac:spMkLst>
            <pc:docMk/>
            <pc:sldMk cId="3966956599" sldId="278"/>
            <ac:spMk id="9" creationId="{C9C7155B-A456-92AA-517F-BB971C939B2C}"/>
          </ac:spMkLst>
        </pc:spChg>
        <pc:spChg chg="mod">
          <ac:chgData name="Karl Michael Höferl" userId="544d2ce1-0a3b-4706-9dfd-c6d69d0e3c8e" providerId="ADAL" clId="{4E9B8E08-FD92-456B-B25D-03E1F18AA594}" dt="2025-04-26T06:22:16.863" v="1061" actId="790"/>
          <ac:spMkLst>
            <pc:docMk/>
            <pc:sldMk cId="3966956599" sldId="278"/>
            <ac:spMk id="10" creationId="{CE786525-2C43-B1A3-875D-05C69FEBE22C}"/>
          </ac:spMkLst>
        </pc:spChg>
        <pc:spChg chg="mod">
          <ac:chgData name="Karl Michael Höferl" userId="544d2ce1-0a3b-4706-9dfd-c6d69d0e3c8e" providerId="ADAL" clId="{4E9B8E08-FD92-456B-B25D-03E1F18AA594}" dt="2025-04-26T06:22:16.859" v="1057" actId="790"/>
          <ac:spMkLst>
            <pc:docMk/>
            <pc:sldMk cId="3966956599" sldId="278"/>
            <ac:spMk id="14" creationId="{FB0825BA-6A02-22EE-1F32-1608C61C8F8D}"/>
          </ac:spMkLst>
        </pc:spChg>
        <pc:spChg chg="mod">
          <ac:chgData name="Karl Michael Höferl" userId="544d2ce1-0a3b-4706-9dfd-c6d69d0e3c8e" providerId="ADAL" clId="{4E9B8E08-FD92-456B-B25D-03E1F18AA594}" dt="2025-04-26T06:22:16.860" v="1058" actId="790"/>
          <ac:spMkLst>
            <pc:docMk/>
            <pc:sldMk cId="3966956599" sldId="278"/>
            <ac:spMk id="17" creationId="{DE9FD7B8-86A9-69A3-8B46-789A43DB943A}"/>
          </ac:spMkLst>
        </pc:spChg>
      </pc:sldChg>
      <pc:sldChg chg="modSp mod">
        <pc:chgData name="Karl Michael Höferl" userId="544d2ce1-0a3b-4706-9dfd-c6d69d0e3c8e" providerId="ADAL" clId="{4E9B8E08-FD92-456B-B25D-03E1F18AA594}" dt="2025-04-26T06:22:17.315" v="1361" actId="790"/>
        <pc:sldMkLst>
          <pc:docMk/>
          <pc:sldMk cId="2996422627" sldId="1088"/>
        </pc:sldMkLst>
        <pc:spChg chg="mod">
          <ac:chgData name="Karl Michael Höferl" userId="544d2ce1-0a3b-4706-9dfd-c6d69d0e3c8e" providerId="ADAL" clId="{4E9B8E08-FD92-456B-B25D-03E1F18AA594}" dt="2025-04-26T06:22:17.310" v="1357" actId="790"/>
          <ac:spMkLst>
            <pc:docMk/>
            <pc:sldMk cId="2996422627" sldId="1088"/>
            <ac:spMk id="2" creationId="{7A4BD4EB-9B10-0F22-74E7-FF7DBC5B8130}"/>
          </ac:spMkLst>
        </pc:spChg>
        <pc:spChg chg="mod">
          <ac:chgData name="Karl Michael Höferl" userId="544d2ce1-0a3b-4706-9dfd-c6d69d0e3c8e" providerId="ADAL" clId="{4E9B8E08-FD92-456B-B25D-03E1F18AA594}" dt="2025-04-26T06:22:17.311" v="1358" actId="790"/>
          <ac:spMkLst>
            <pc:docMk/>
            <pc:sldMk cId="2996422627" sldId="1088"/>
            <ac:spMk id="3" creationId="{A8D43E74-C4B0-04F7-5DCA-2BED94C159BE}"/>
          </ac:spMkLst>
        </pc:spChg>
        <pc:spChg chg="mod">
          <ac:chgData name="Karl Michael Höferl" userId="544d2ce1-0a3b-4706-9dfd-c6d69d0e3c8e" providerId="ADAL" clId="{4E9B8E08-FD92-456B-B25D-03E1F18AA594}" dt="2025-04-26T06:22:17.312" v="1359" actId="790"/>
          <ac:spMkLst>
            <pc:docMk/>
            <pc:sldMk cId="2996422627" sldId="1088"/>
            <ac:spMk id="5" creationId="{65AF09E0-A8F2-EABB-90DC-C5D672B33904}"/>
          </ac:spMkLst>
        </pc:spChg>
        <pc:spChg chg="mod">
          <ac:chgData name="Karl Michael Höferl" userId="544d2ce1-0a3b-4706-9dfd-c6d69d0e3c8e" providerId="ADAL" clId="{4E9B8E08-FD92-456B-B25D-03E1F18AA594}" dt="2025-04-26T06:22:17.313" v="1360" actId="790"/>
          <ac:spMkLst>
            <pc:docMk/>
            <pc:sldMk cId="2996422627" sldId="1088"/>
            <ac:spMk id="6" creationId="{34FE5889-AD34-BAEB-59F3-0C12D3397D42}"/>
          </ac:spMkLst>
        </pc:spChg>
        <pc:spChg chg="mod">
          <ac:chgData name="Karl Michael Höferl" userId="544d2ce1-0a3b-4706-9dfd-c6d69d0e3c8e" providerId="ADAL" clId="{4E9B8E08-FD92-456B-B25D-03E1F18AA594}" dt="2025-04-26T06:22:17.315" v="1361" actId="790"/>
          <ac:spMkLst>
            <pc:docMk/>
            <pc:sldMk cId="2996422627" sldId="1088"/>
            <ac:spMk id="7" creationId="{147D1BC0-799B-0AD9-5F2E-0C702CB24D2C}"/>
          </ac:spMkLst>
        </pc:spChg>
      </pc:sldChg>
      <pc:sldChg chg="modSp mod">
        <pc:chgData name="Karl Michael Höferl" userId="544d2ce1-0a3b-4706-9dfd-c6d69d0e3c8e" providerId="ADAL" clId="{4E9B8E08-FD92-456B-B25D-03E1F18AA594}" dt="2025-04-26T06:22:17.302" v="1351" actId="790"/>
        <pc:sldMkLst>
          <pc:docMk/>
          <pc:sldMk cId="587423238" sldId="1113"/>
        </pc:sldMkLst>
        <pc:spChg chg="mod">
          <ac:chgData name="Karl Michael Höferl" userId="544d2ce1-0a3b-4706-9dfd-c6d69d0e3c8e" providerId="ADAL" clId="{4E9B8E08-FD92-456B-B25D-03E1F18AA594}" dt="2025-04-26T06:22:17.301" v="1350" actId="790"/>
          <ac:spMkLst>
            <pc:docMk/>
            <pc:sldMk cId="587423238" sldId="1113"/>
            <ac:spMk id="2" creationId="{0EB3363A-D7B1-3A7A-DB8C-E2BF875193A7}"/>
          </ac:spMkLst>
        </pc:spChg>
        <pc:spChg chg="mod">
          <ac:chgData name="Karl Michael Höferl" userId="544d2ce1-0a3b-4706-9dfd-c6d69d0e3c8e" providerId="ADAL" clId="{4E9B8E08-FD92-456B-B25D-03E1F18AA594}" dt="2025-04-26T06:22:17.302" v="1351" actId="790"/>
          <ac:spMkLst>
            <pc:docMk/>
            <pc:sldMk cId="587423238" sldId="1113"/>
            <ac:spMk id="6" creationId="{3B290120-2032-E94D-A235-DA58BB26EE0D}"/>
          </ac:spMkLst>
        </pc:spChg>
        <pc:spChg chg="mod">
          <ac:chgData name="Karl Michael Höferl" userId="544d2ce1-0a3b-4706-9dfd-c6d69d0e3c8e" providerId="ADAL" clId="{4E9B8E08-FD92-456B-B25D-03E1F18AA594}" dt="2025-04-26T06:22:17.300" v="1349" actId="790"/>
          <ac:spMkLst>
            <pc:docMk/>
            <pc:sldMk cId="587423238" sldId="1113"/>
            <ac:spMk id="7" creationId="{6D48265A-96F2-9C87-84B5-596060FF0E80}"/>
          </ac:spMkLst>
        </pc:spChg>
      </pc:sldChg>
      <pc:sldChg chg="modSp mod">
        <pc:chgData name="Karl Michael Höferl" userId="544d2ce1-0a3b-4706-9dfd-c6d69d0e3c8e" providerId="ADAL" clId="{4E9B8E08-FD92-456B-B25D-03E1F18AA594}" dt="2025-04-26T06:22:17.205" v="1281" actId="790"/>
        <pc:sldMkLst>
          <pc:docMk/>
          <pc:sldMk cId="1537057487" sldId="1121"/>
        </pc:sldMkLst>
      </pc:sldChg>
      <pc:sldChg chg="modSp mod">
        <pc:chgData name="Karl Michael Höferl" userId="544d2ce1-0a3b-4706-9dfd-c6d69d0e3c8e" providerId="ADAL" clId="{4E9B8E08-FD92-456B-B25D-03E1F18AA594}" dt="2025-04-26T06:22:17.201" v="1277" actId="790"/>
        <pc:sldMkLst>
          <pc:docMk/>
          <pc:sldMk cId="2671844152" sldId="1133"/>
        </pc:sldMkLst>
      </pc:sldChg>
      <pc:sldChg chg="modSp mod">
        <pc:chgData name="Karl Michael Höferl" userId="544d2ce1-0a3b-4706-9dfd-c6d69d0e3c8e" providerId="ADAL" clId="{4E9B8E08-FD92-456B-B25D-03E1F18AA594}" dt="2025-04-26T06:22:17.197" v="1273" actId="790"/>
        <pc:sldMkLst>
          <pc:docMk/>
          <pc:sldMk cId="3765354955" sldId="1140"/>
        </pc:sldMkLst>
      </pc:sldChg>
      <pc:sldChg chg="modSp mod">
        <pc:chgData name="Karl Michael Höferl" userId="544d2ce1-0a3b-4706-9dfd-c6d69d0e3c8e" providerId="ADAL" clId="{4E9B8E08-FD92-456B-B25D-03E1F18AA594}" dt="2025-04-26T06:22:17.310" v="1356" actId="790"/>
        <pc:sldMkLst>
          <pc:docMk/>
          <pc:sldMk cId="407494503" sldId="1148"/>
        </pc:sldMkLst>
        <pc:spChg chg="mod">
          <ac:chgData name="Karl Michael Höferl" userId="544d2ce1-0a3b-4706-9dfd-c6d69d0e3c8e" providerId="ADAL" clId="{4E9B8E08-FD92-456B-B25D-03E1F18AA594}" dt="2025-04-26T06:22:17.303" v="1352" actId="790"/>
          <ac:spMkLst>
            <pc:docMk/>
            <pc:sldMk cId="407494503" sldId="1148"/>
            <ac:spMk id="2" creationId="{834226D1-919A-F124-DB5A-95C0E398BFF6}"/>
          </ac:spMkLst>
        </pc:spChg>
        <pc:spChg chg="mod">
          <ac:chgData name="Karl Michael Höferl" userId="544d2ce1-0a3b-4706-9dfd-c6d69d0e3c8e" providerId="ADAL" clId="{4E9B8E08-FD92-456B-B25D-03E1F18AA594}" dt="2025-04-26T06:22:17.304" v="1353" actId="790"/>
          <ac:spMkLst>
            <pc:docMk/>
            <pc:sldMk cId="407494503" sldId="1148"/>
            <ac:spMk id="3" creationId="{B5947EDC-077D-D134-6164-50D150BDE0F9}"/>
          </ac:spMkLst>
        </pc:spChg>
        <pc:spChg chg="mod">
          <ac:chgData name="Karl Michael Höferl" userId="544d2ce1-0a3b-4706-9dfd-c6d69d0e3c8e" providerId="ADAL" clId="{4E9B8E08-FD92-456B-B25D-03E1F18AA594}" dt="2025-04-26T06:22:17.305" v="1354" actId="790"/>
          <ac:spMkLst>
            <pc:docMk/>
            <pc:sldMk cId="407494503" sldId="1148"/>
            <ac:spMk id="5" creationId="{910E433C-7B57-4C20-7145-EFA2667E67FC}"/>
          </ac:spMkLst>
        </pc:spChg>
        <pc:spChg chg="mod">
          <ac:chgData name="Karl Michael Höferl" userId="544d2ce1-0a3b-4706-9dfd-c6d69d0e3c8e" providerId="ADAL" clId="{4E9B8E08-FD92-456B-B25D-03E1F18AA594}" dt="2025-04-26T06:22:17.306" v="1355" actId="790"/>
          <ac:spMkLst>
            <pc:docMk/>
            <pc:sldMk cId="407494503" sldId="1148"/>
            <ac:spMk id="6" creationId="{FA5BC5D3-204C-3746-8561-5668805C3C88}"/>
          </ac:spMkLst>
        </pc:spChg>
        <pc:spChg chg="mod">
          <ac:chgData name="Karl Michael Höferl" userId="544d2ce1-0a3b-4706-9dfd-c6d69d0e3c8e" providerId="ADAL" clId="{4E9B8E08-FD92-456B-B25D-03E1F18AA594}" dt="2025-04-26T06:22:17.310" v="1356" actId="790"/>
          <ac:spMkLst>
            <pc:docMk/>
            <pc:sldMk cId="407494503" sldId="1148"/>
            <ac:spMk id="8" creationId="{CB612B51-45A6-1EC4-E83D-01F116BBDC6D}"/>
          </ac:spMkLst>
        </pc:spChg>
      </pc:sldChg>
      <pc:sldChg chg="modSp mod">
        <pc:chgData name="Karl Michael Höferl" userId="544d2ce1-0a3b-4706-9dfd-c6d69d0e3c8e" providerId="ADAL" clId="{4E9B8E08-FD92-456B-B25D-03E1F18AA594}" dt="2025-04-26T06:22:16.924" v="1122" actId="790"/>
        <pc:sldMkLst>
          <pc:docMk/>
          <pc:sldMk cId="512557456" sldId="1254"/>
        </pc:sldMkLst>
        <pc:spChg chg="mod">
          <ac:chgData name="Karl Michael Höferl" userId="544d2ce1-0a3b-4706-9dfd-c6d69d0e3c8e" providerId="ADAL" clId="{4E9B8E08-FD92-456B-B25D-03E1F18AA594}" dt="2025-04-26T06:22:16.923" v="1121" actId="790"/>
          <ac:spMkLst>
            <pc:docMk/>
            <pc:sldMk cId="512557456" sldId="1254"/>
            <ac:spMk id="2" creationId="{BA0C75C5-3C52-D2F1-F7FD-7C75E6127468}"/>
          </ac:spMkLst>
        </pc:spChg>
        <pc:spChg chg="mod">
          <ac:chgData name="Karl Michael Höferl" userId="544d2ce1-0a3b-4706-9dfd-c6d69d0e3c8e" providerId="ADAL" clId="{4E9B8E08-FD92-456B-B25D-03E1F18AA594}" dt="2025-04-26T06:22:16.924" v="1122" actId="790"/>
          <ac:spMkLst>
            <pc:docMk/>
            <pc:sldMk cId="512557456" sldId="1254"/>
            <ac:spMk id="6" creationId="{0510BB76-06D3-F184-81FD-EC177DEC2A4C}"/>
          </ac:spMkLst>
        </pc:spChg>
        <pc:spChg chg="mod">
          <ac:chgData name="Karl Michael Höferl" userId="544d2ce1-0a3b-4706-9dfd-c6d69d0e3c8e" providerId="ADAL" clId="{4E9B8E08-FD92-456B-B25D-03E1F18AA594}" dt="2025-04-26T06:22:16.922" v="1120" actId="790"/>
          <ac:spMkLst>
            <pc:docMk/>
            <pc:sldMk cId="512557456" sldId="1254"/>
            <ac:spMk id="7" creationId="{88FEECDE-CBFF-D883-C974-F54E724A57DA}"/>
          </ac:spMkLst>
        </pc:spChg>
      </pc:sldChg>
      <pc:sldChg chg="modSp mod">
        <pc:chgData name="Karl Michael Höferl" userId="544d2ce1-0a3b-4706-9dfd-c6d69d0e3c8e" providerId="ADAL" clId="{4E9B8E08-FD92-456B-B25D-03E1F18AA594}" dt="2025-04-26T06:22:16.921" v="1119" actId="790"/>
        <pc:sldMkLst>
          <pc:docMk/>
          <pc:sldMk cId="4125038699" sldId="1256"/>
        </pc:sldMkLst>
        <pc:spChg chg="mod">
          <ac:chgData name="Karl Michael Höferl" userId="544d2ce1-0a3b-4706-9dfd-c6d69d0e3c8e" providerId="ADAL" clId="{4E9B8E08-FD92-456B-B25D-03E1F18AA594}" dt="2025-04-26T06:22:16.916" v="1115" actId="790"/>
          <ac:spMkLst>
            <pc:docMk/>
            <pc:sldMk cId="4125038699" sldId="1256"/>
            <ac:spMk id="2" creationId="{33FE17CC-C6DD-E4F3-B9C1-A1D844C8189A}"/>
          </ac:spMkLst>
        </pc:spChg>
        <pc:spChg chg="mod">
          <ac:chgData name="Karl Michael Höferl" userId="544d2ce1-0a3b-4706-9dfd-c6d69d0e3c8e" providerId="ADAL" clId="{4E9B8E08-FD92-456B-B25D-03E1F18AA594}" dt="2025-04-26T06:22:16.917" v="1116" actId="790"/>
          <ac:spMkLst>
            <pc:docMk/>
            <pc:sldMk cId="4125038699" sldId="1256"/>
            <ac:spMk id="3" creationId="{58BE4910-51AF-988F-15DA-6E945D437BDC}"/>
          </ac:spMkLst>
        </pc:spChg>
        <pc:spChg chg="mod">
          <ac:chgData name="Karl Michael Höferl" userId="544d2ce1-0a3b-4706-9dfd-c6d69d0e3c8e" providerId="ADAL" clId="{4E9B8E08-FD92-456B-B25D-03E1F18AA594}" dt="2025-04-26T06:22:16.919" v="1117" actId="790"/>
          <ac:spMkLst>
            <pc:docMk/>
            <pc:sldMk cId="4125038699" sldId="1256"/>
            <ac:spMk id="4" creationId="{368051FB-BDB2-3D14-426A-DD289B5F7BD2}"/>
          </ac:spMkLst>
        </pc:spChg>
        <pc:spChg chg="mod">
          <ac:chgData name="Karl Michael Höferl" userId="544d2ce1-0a3b-4706-9dfd-c6d69d0e3c8e" providerId="ADAL" clId="{4E9B8E08-FD92-456B-B25D-03E1F18AA594}" dt="2025-04-26T06:22:16.920" v="1118" actId="790"/>
          <ac:spMkLst>
            <pc:docMk/>
            <pc:sldMk cId="4125038699" sldId="1256"/>
            <ac:spMk id="5" creationId="{FC92DE18-1131-C0F7-4D09-E24614049E59}"/>
          </ac:spMkLst>
        </pc:spChg>
        <pc:spChg chg="mod">
          <ac:chgData name="Karl Michael Höferl" userId="544d2ce1-0a3b-4706-9dfd-c6d69d0e3c8e" providerId="ADAL" clId="{4E9B8E08-FD92-456B-B25D-03E1F18AA594}" dt="2025-04-26T06:22:16.921" v="1119" actId="790"/>
          <ac:spMkLst>
            <pc:docMk/>
            <pc:sldMk cId="4125038699" sldId="1256"/>
            <ac:spMk id="6" creationId="{B469D5A5-1E25-E261-7DD7-9CC78422F347}"/>
          </ac:spMkLst>
        </pc:spChg>
      </pc:sldChg>
      <pc:sldChg chg="modSp mod">
        <pc:chgData name="Karl Michael Höferl" userId="544d2ce1-0a3b-4706-9dfd-c6d69d0e3c8e" providerId="ADAL" clId="{4E9B8E08-FD92-456B-B25D-03E1F18AA594}" dt="2025-04-26T06:22:16.869" v="1067" actId="790"/>
        <pc:sldMkLst>
          <pc:docMk/>
          <pc:sldMk cId="2319784197" sldId="1317"/>
        </pc:sldMkLst>
        <pc:spChg chg="mod">
          <ac:chgData name="Karl Michael Höferl" userId="544d2ce1-0a3b-4706-9dfd-c6d69d0e3c8e" providerId="ADAL" clId="{4E9B8E08-FD92-456B-B25D-03E1F18AA594}" dt="2025-04-26T06:22:16.864" v="1062" actId="790"/>
          <ac:spMkLst>
            <pc:docMk/>
            <pc:sldMk cId="2319784197" sldId="1317"/>
            <ac:spMk id="2" creationId="{49D1D5C5-D781-99D3-D1F4-21DC6E30FDF1}"/>
          </ac:spMkLst>
        </pc:spChg>
        <pc:spChg chg="mod">
          <ac:chgData name="Karl Michael Höferl" userId="544d2ce1-0a3b-4706-9dfd-c6d69d0e3c8e" providerId="ADAL" clId="{4E9B8E08-FD92-456B-B25D-03E1F18AA594}" dt="2025-04-26T06:22:16.865" v="1063" actId="790"/>
          <ac:spMkLst>
            <pc:docMk/>
            <pc:sldMk cId="2319784197" sldId="1317"/>
            <ac:spMk id="3" creationId="{764A9132-3107-703B-5388-23DF9CE76445}"/>
          </ac:spMkLst>
        </pc:spChg>
        <pc:spChg chg="mod">
          <ac:chgData name="Karl Michael Höferl" userId="544d2ce1-0a3b-4706-9dfd-c6d69d0e3c8e" providerId="ADAL" clId="{4E9B8E08-FD92-456B-B25D-03E1F18AA594}" dt="2025-04-26T06:22:16.866" v="1064" actId="790"/>
          <ac:spMkLst>
            <pc:docMk/>
            <pc:sldMk cId="2319784197" sldId="1317"/>
            <ac:spMk id="4" creationId="{E5066A9E-5102-4D13-C7A8-C64B5BBD0105}"/>
          </ac:spMkLst>
        </pc:spChg>
        <pc:spChg chg="mod">
          <ac:chgData name="Karl Michael Höferl" userId="544d2ce1-0a3b-4706-9dfd-c6d69d0e3c8e" providerId="ADAL" clId="{4E9B8E08-FD92-456B-B25D-03E1F18AA594}" dt="2025-04-26T06:22:16.867" v="1065" actId="790"/>
          <ac:spMkLst>
            <pc:docMk/>
            <pc:sldMk cId="2319784197" sldId="1317"/>
            <ac:spMk id="6" creationId="{0235CF64-00AC-7F30-E869-E39BA9D32A6F}"/>
          </ac:spMkLst>
        </pc:spChg>
        <pc:spChg chg="mod">
          <ac:chgData name="Karl Michael Höferl" userId="544d2ce1-0a3b-4706-9dfd-c6d69d0e3c8e" providerId="ADAL" clId="{4E9B8E08-FD92-456B-B25D-03E1F18AA594}" dt="2025-04-26T06:22:16.868" v="1066" actId="790"/>
          <ac:spMkLst>
            <pc:docMk/>
            <pc:sldMk cId="2319784197" sldId="1317"/>
            <ac:spMk id="7" creationId="{DD6EC685-A073-D205-5FF9-9112029D9167}"/>
          </ac:spMkLst>
        </pc:spChg>
        <pc:spChg chg="mod">
          <ac:chgData name="Karl Michael Höferl" userId="544d2ce1-0a3b-4706-9dfd-c6d69d0e3c8e" providerId="ADAL" clId="{4E9B8E08-FD92-456B-B25D-03E1F18AA594}" dt="2025-04-26T06:22:16.869" v="1067" actId="790"/>
          <ac:spMkLst>
            <pc:docMk/>
            <pc:sldMk cId="2319784197" sldId="1317"/>
            <ac:spMk id="8" creationId="{BDD858F5-CF65-F37A-2305-2FA11046C727}"/>
          </ac:spMkLst>
        </pc:spChg>
      </pc:sldChg>
      <pc:sldChg chg="modSp mod">
        <pc:chgData name="Karl Michael Höferl" userId="544d2ce1-0a3b-4706-9dfd-c6d69d0e3c8e" providerId="ADAL" clId="{4E9B8E08-FD92-456B-B25D-03E1F18AA594}" dt="2025-04-26T06:22:16.888" v="1086" actId="790"/>
        <pc:sldMkLst>
          <pc:docMk/>
          <pc:sldMk cId="365285128" sldId="1424"/>
        </pc:sldMkLst>
        <pc:spChg chg="mod">
          <ac:chgData name="Karl Michael Höferl" userId="544d2ce1-0a3b-4706-9dfd-c6d69d0e3c8e" providerId="ADAL" clId="{4E9B8E08-FD92-456B-B25D-03E1F18AA594}" dt="2025-04-26T06:22:16.870" v="1068" actId="790"/>
          <ac:spMkLst>
            <pc:docMk/>
            <pc:sldMk cId="365285128" sldId="1424"/>
            <ac:spMk id="2" creationId="{CA1BAA57-F31F-7D88-CEB9-951E3E04609D}"/>
          </ac:spMkLst>
        </pc:spChg>
        <pc:spChg chg="mod">
          <ac:chgData name="Karl Michael Höferl" userId="544d2ce1-0a3b-4706-9dfd-c6d69d0e3c8e" providerId="ADAL" clId="{4E9B8E08-FD92-456B-B25D-03E1F18AA594}" dt="2025-04-26T06:22:16.871" v="1069" actId="790"/>
          <ac:spMkLst>
            <pc:docMk/>
            <pc:sldMk cId="365285128" sldId="1424"/>
            <ac:spMk id="3" creationId="{6E54BD47-FB3E-776C-EFC7-63C86E662868}"/>
          </ac:spMkLst>
        </pc:spChg>
        <pc:spChg chg="mod">
          <ac:chgData name="Karl Michael Höferl" userId="544d2ce1-0a3b-4706-9dfd-c6d69d0e3c8e" providerId="ADAL" clId="{4E9B8E08-FD92-456B-B25D-03E1F18AA594}" dt="2025-04-26T06:22:16.872" v="1070" actId="790"/>
          <ac:spMkLst>
            <pc:docMk/>
            <pc:sldMk cId="365285128" sldId="1424"/>
            <ac:spMk id="5" creationId="{132542F0-33C4-D5AF-02FD-B59FCAF3E34F}"/>
          </ac:spMkLst>
        </pc:spChg>
        <pc:spChg chg="mod">
          <ac:chgData name="Karl Michael Höferl" userId="544d2ce1-0a3b-4706-9dfd-c6d69d0e3c8e" providerId="ADAL" clId="{4E9B8E08-FD92-456B-B25D-03E1F18AA594}" dt="2025-04-26T06:22:16.873" v="1071" actId="790"/>
          <ac:spMkLst>
            <pc:docMk/>
            <pc:sldMk cId="365285128" sldId="1424"/>
            <ac:spMk id="6" creationId="{CED1F0E8-8F93-A8DB-5BC4-03EE0541E2AD}"/>
          </ac:spMkLst>
        </pc:spChg>
        <pc:spChg chg="mod">
          <ac:chgData name="Karl Michael Höferl" userId="544d2ce1-0a3b-4706-9dfd-c6d69d0e3c8e" providerId="ADAL" clId="{4E9B8E08-FD92-456B-B25D-03E1F18AA594}" dt="2025-04-26T06:22:16.874" v="1072" actId="790"/>
          <ac:spMkLst>
            <pc:docMk/>
            <pc:sldMk cId="365285128" sldId="1424"/>
            <ac:spMk id="23" creationId="{7CB23BE3-A54E-EFCB-5DC9-D1BD4923A3E6}"/>
          </ac:spMkLst>
        </pc:spChg>
        <pc:spChg chg="mod">
          <ac:chgData name="Karl Michael Höferl" userId="544d2ce1-0a3b-4706-9dfd-c6d69d0e3c8e" providerId="ADAL" clId="{4E9B8E08-FD92-456B-B25D-03E1F18AA594}" dt="2025-04-26T06:22:16.875" v="1073" actId="790"/>
          <ac:spMkLst>
            <pc:docMk/>
            <pc:sldMk cId="365285128" sldId="1424"/>
            <ac:spMk id="24" creationId="{746A7B6F-AA9E-C77F-FB7E-CD254EEA4B39}"/>
          </ac:spMkLst>
        </pc:spChg>
        <pc:spChg chg="mod">
          <ac:chgData name="Karl Michael Höferl" userId="544d2ce1-0a3b-4706-9dfd-c6d69d0e3c8e" providerId="ADAL" clId="{4E9B8E08-FD92-456B-B25D-03E1F18AA594}" dt="2025-04-26T06:22:16.876" v="1074" actId="790"/>
          <ac:spMkLst>
            <pc:docMk/>
            <pc:sldMk cId="365285128" sldId="1424"/>
            <ac:spMk id="25" creationId="{E70CF458-D93A-26AC-A9F7-3A51B853328F}"/>
          </ac:spMkLst>
        </pc:spChg>
        <pc:spChg chg="mod">
          <ac:chgData name="Karl Michael Höferl" userId="544d2ce1-0a3b-4706-9dfd-c6d69d0e3c8e" providerId="ADAL" clId="{4E9B8E08-FD92-456B-B25D-03E1F18AA594}" dt="2025-04-26T06:22:16.877" v="1075" actId="790"/>
          <ac:spMkLst>
            <pc:docMk/>
            <pc:sldMk cId="365285128" sldId="1424"/>
            <ac:spMk id="26" creationId="{FFCBA710-464A-A925-4A67-9DE0634B5575}"/>
          </ac:spMkLst>
        </pc:spChg>
        <pc:spChg chg="mod">
          <ac:chgData name="Karl Michael Höferl" userId="544d2ce1-0a3b-4706-9dfd-c6d69d0e3c8e" providerId="ADAL" clId="{4E9B8E08-FD92-456B-B25D-03E1F18AA594}" dt="2025-04-26T06:22:16.879" v="1076" actId="790"/>
          <ac:spMkLst>
            <pc:docMk/>
            <pc:sldMk cId="365285128" sldId="1424"/>
            <ac:spMk id="27" creationId="{7FCEC10B-F599-CA3F-9B4F-DD4F046942B7}"/>
          </ac:spMkLst>
        </pc:spChg>
        <pc:spChg chg="mod">
          <ac:chgData name="Karl Michael Höferl" userId="544d2ce1-0a3b-4706-9dfd-c6d69d0e3c8e" providerId="ADAL" clId="{4E9B8E08-FD92-456B-B25D-03E1F18AA594}" dt="2025-04-26T06:22:16.880" v="1077" actId="790"/>
          <ac:spMkLst>
            <pc:docMk/>
            <pc:sldMk cId="365285128" sldId="1424"/>
            <ac:spMk id="28" creationId="{86C4E37A-B186-234A-7E3E-B3ED9B64BFB4}"/>
          </ac:spMkLst>
        </pc:spChg>
        <pc:spChg chg="mod">
          <ac:chgData name="Karl Michael Höferl" userId="544d2ce1-0a3b-4706-9dfd-c6d69d0e3c8e" providerId="ADAL" clId="{4E9B8E08-FD92-456B-B25D-03E1F18AA594}" dt="2025-04-26T06:22:16.881" v="1078" actId="790"/>
          <ac:spMkLst>
            <pc:docMk/>
            <pc:sldMk cId="365285128" sldId="1424"/>
            <ac:spMk id="30" creationId="{01781B7B-F6FF-65CE-28EA-B7CD69F04C75}"/>
          </ac:spMkLst>
        </pc:spChg>
        <pc:spChg chg="mod">
          <ac:chgData name="Karl Michael Höferl" userId="544d2ce1-0a3b-4706-9dfd-c6d69d0e3c8e" providerId="ADAL" clId="{4E9B8E08-FD92-456B-B25D-03E1F18AA594}" dt="2025-04-26T06:22:16.882" v="1079" actId="790"/>
          <ac:spMkLst>
            <pc:docMk/>
            <pc:sldMk cId="365285128" sldId="1424"/>
            <ac:spMk id="35" creationId="{8A54E24B-36D0-C037-7AE1-51A390654B5A}"/>
          </ac:spMkLst>
        </pc:spChg>
        <pc:spChg chg="mod">
          <ac:chgData name="Karl Michael Höferl" userId="544d2ce1-0a3b-4706-9dfd-c6d69d0e3c8e" providerId="ADAL" clId="{4E9B8E08-FD92-456B-B25D-03E1F18AA594}" dt="2025-04-26T06:22:16.882" v="1080" actId="790"/>
          <ac:spMkLst>
            <pc:docMk/>
            <pc:sldMk cId="365285128" sldId="1424"/>
            <ac:spMk id="36" creationId="{D6F2C5AB-F8A3-B5CC-EAB1-E30516B4DF54}"/>
          </ac:spMkLst>
        </pc:spChg>
        <pc:spChg chg="mod">
          <ac:chgData name="Karl Michael Höferl" userId="544d2ce1-0a3b-4706-9dfd-c6d69d0e3c8e" providerId="ADAL" clId="{4E9B8E08-FD92-456B-B25D-03E1F18AA594}" dt="2025-04-26T06:22:16.883" v="1081" actId="790"/>
          <ac:spMkLst>
            <pc:docMk/>
            <pc:sldMk cId="365285128" sldId="1424"/>
            <ac:spMk id="37" creationId="{9E90F93A-F94A-C51E-68E4-4A3850FD9B3D}"/>
          </ac:spMkLst>
        </pc:spChg>
        <pc:spChg chg="mod">
          <ac:chgData name="Karl Michael Höferl" userId="544d2ce1-0a3b-4706-9dfd-c6d69d0e3c8e" providerId="ADAL" clId="{4E9B8E08-FD92-456B-B25D-03E1F18AA594}" dt="2025-04-26T06:22:16.884" v="1082" actId="790"/>
          <ac:spMkLst>
            <pc:docMk/>
            <pc:sldMk cId="365285128" sldId="1424"/>
            <ac:spMk id="38" creationId="{9A2D308A-4632-54F0-AD7C-C12DFD471BC5}"/>
          </ac:spMkLst>
        </pc:spChg>
      </pc:sldChg>
      <pc:sldChg chg="modSp mod">
        <pc:chgData name="Karl Michael Höferl" userId="544d2ce1-0a3b-4706-9dfd-c6d69d0e3c8e" providerId="ADAL" clId="{4E9B8E08-FD92-456B-B25D-03E1F18AA594}" dt="2025-04-26T06:22:16.915" v="1114" actId="790"/>
        <pc:sldMkLst>
          <pc:docMk/>
          <pc:sldMk cId="303201137" sldId="1425"/>
        </pc:sldMkLst>
        <pc:spChg chg="mod">
          <ac:chgData name="Karl Michael Höferl" userId="544d2ce1-0a3b-4706-9dfd-c6d69d0e3c8e" providerId="ADAL" clId="{4E9B8E08-FD92-456B-B25D-03E1F18AA594}" dt="2025-04-26T06:22:16.888" v="1087" actId="790"/>
          <ac:spMkLst>
            <pc:docMk/>
            <pc:sldMk cId="303201137" sldId="1425"/>
            <ac:spMk id="2" creationId="{8E49F85D-8255-81ED-9BFA-159B23AFB32F}"/>
          </ac:spMkLst>
        </pc:spChg>
        <pc:spChg chg="mod">
          <ac:chgData name="Karl Michael Höferl" userId="544d2ce1-0a3b-4706-9dfd-c6d69d0e3c8e" providerId="ADAL" clId="{4E9B8E08-FD92-456B-B25D-03E1F18AA594}" dt="2025-04-26T06:22:16.889" v="1088" actId="790"/>
          <ac:spMkLst>
            <pc:docMk/>
            <pc:sldMk cId="303201137" sldId="1425"/>
            <ac:spMk id="3" creationId="{ADE3DC35-D64C-471B-E50A-52BBADFB3F93}"/>
          </ac:spMkLst>
        </pc:spChg>
        <pc:spChg chg="mod">
          <ac:chgData name="Karl Michael Höferl" userId="544d2ce1-0a3b-4706-9dfd-c6d69d0e3c8e" providerId="ADAL" clId="{4E9B8E08-FD92-456B-B25D-03E1F18AA594}" dt="2025-04-26T06:22:16.893" v="1091" actId="790"/>
          <ac:spMkLst>
            <pc:docMk/>
            <pc:sldMk cId="303201137" sldId="1425"/>
            <ac:spMk id="4" creationId="{B63E99B5-470D-7084-B48D-46068FF9CB26}"/>
          </ac:spMkLst>
        </pc:spChg>
        <pc:spChg chg="mod">
          <ac:chgData name="Karl Michael Höferl" userId="544d2ce1-0a3b-4706-9dfd-c6d69d0e3c8e" providerId="ADAL" clId="{4E9B8E08-FD92-456B-B25D-03E1F18AA594}" dt="2025-04-26T06:22:16.890" v="1089" actId="790"/>
          <ac:spMkLst>
            <pc:docMk/>
            <pc:sldMk cId="303201137" sldId="1425"/>
            <ac:spMk id="5" creationId="{4FCBDF7E-BAC7-DDD6-6C59-2513B260E3A4}"/>
          </ac:spMkLst>
        </pc:spChg>
        <pc:spChg chg="mod">
          <ac:chgData name="Karl Michael Höferl" userId="544d2ce1-0a3b-4706-9dfd-c6d69d0e3c8e" providerId="ADAL" clId="{4E9B8E08-FD92-456B-B25D-03E1F18AA594}" dt="2025-04-26T06:22:16.891" v="1090" actId="790"/>
          <ac:spMkLst>
            <pc:docMk/>
            <pc:sldMk cId="303201137" sldId="1425"/>
            <ac:spMk id="6" creationId="{C427619C-FB7D-F273-A8A5-B389CBFD5238}"/>
          </ac:spMkLst>
        </pc:spChg>
        <pc:spChg chg="mod">
          <ac:chgData name="Karl Michael Höferl" userId="544d2ce1-0a3b-4706-9dfd-c6d69d0e3c8e" providerId="ADAL" clId="{4E9B8E08-FD92-456B-B25D-03E1F18AA594}" dt="2025-04-26T06:22:16.894" v="1092" actId="790"/>
          <ac:spMkLst>
            <pc:docMk/>
            <pc:sldMk cId="303201137" sldId="1425"/>
            <ac:spMk id="8" creationId="{999A1F9A-EFAD-C3A5-A7B6-C58ACE65A237}"/>
          </ac:spMkLst>
        </pc:spChg>
        <pc:spChg chg="mod">
          <ac:chgData name="Karl Michael Höferl" userId="544d2ce1-0a3b-4706-9dfd-c6d69d0e3c8e" providerId="ADAL" clId="{4E9B8E08-FD92-456B-B25D-03E1F18AA594}" dt="2025-04-26T06:22:16.895" v="1093" actId="790"/>
          <ac:spMkLst>
            <pc:docMk/>
            <pc:sldMk cId="303201137" sldId="1425"/>
            <ac:spMk id="9" creationId="{0808EB37-2D1E-D786-D381-B37A2AD91D38}"/>
          </ac:spMkLst>
        </pc:spChg>
        <pc:spChg chg="mod">
          <ac:chgData name="Karl Michael Höferl" userId="544d2ce1-0a3b-4706-9dfd-c6d69d0e3c8e" providerId="ADAL" clId="{4E9B8E08-FD92-456B-B25D-03E1F18AA594}" dt="2025-04-26T06:22:16.896" v="1094" actId="790"/>
          <ac:spMkLst>
            <pc:docMk/>
            <pc:sldMk cId="303201137" sldId="1425"/>
            <ac:spMk id="10" creationId="{85C832F6-7800-E95D-C790-99DB91E87C10}"/>
          </ac:spMkLst>
        </pc:spChg>
        <pc:spChg chg="mod">
          <ac:chgData name="Karl Michael Höferl" userId="544d2ce1-0a3b-4706-9dfd-c6d69d0e3c8e" providerId="ADAL" clId="{4E9B8E08-FD92-456B-B25D-03E1F18AA594}" dt="2025-04-26T06:22:16.896" v="1095" actId="790"/>
          <ac:spMkLst>
            <pc:docMk/>
            <pc:sldMk cId="303201137" sldId="1425"/>
            <ac:spMk id="11" creationId="{F80571B6-4DD1-452E-A259-43FCD90E3D18}"/>
          </ac:spMkLst>
        </pc:spChg>
        <pc:spChg chg="mod">
          <ac:chgData name="Karl Michael Höferl" userId="544d2ce1-0a3b-4706-9dfd-c6d69d0e3c8e" providerId="ADAL" clId="{4E9B8E08-FD92-456B-B25D-03E1F18AA594}" dt="2025-04-26T06:22:16.897" v="1096" actId="790"/>
          <ac:spMkLst>
            <pc:docMk/>
            <pc:sldMk cId="303201137" sldId="1425"/>
            <ac:spMk id="12" creationId="{246FB835-DE6A-041A-435B-432A239FADEC}"/>
          </ac:spMkLst>
        </pc:spChg>
        <pc:spChg chg="mod">
          <ac:chgData name="Karl Michael Höferl" userId="544d2ce1-0a3b-4706-9dfd-c6d69d0e3c8e" providerId="ADAL" clId="{4E9B8E08-FD92-456B-B25D-03E1F18AA594}" dt="2025-04-26T06:22:16.898" v="1097" actId="790"/>
          <ac:spMkLst>
            <pc:docMk/>
            <pc:sldMk cId="303201137" sldId="1425"/>
            <ac:spMk id="13" creationId="{937D9DE6-29D3-1C18-5CC9-34EF169C863A}"/>
          </ac:spMkLst>
        </pc:spChg>
        <pc:spChg chg="mod">
          <ac:chgData name="Karl Michael Höferl" userId="544d2ce1-0a3b-4706-9dfd-c6d69d0e3c8e" providerId="ADAL" clId="{4E9B8E08-FD92-456B-B25D-03E1F18AA594}" dt="2025-04-26T06:22:16.899" v="1098" actId="790"/>
          <ac:spMkLst>
            <pc:docMk/>
            <pc:sldMk cId="303201137" sldId="1425"/>
            <ac:spMk id="14" creationId="{F4F380F8-E4C4-49A8-7218-7BFA2B818765}"/>
          </ac:spMkLst>
        </pc:spChg>
        <pc:spChg chg="mod">
          <ac:chgData name="Karl Michael Höferl" userId="544d2ce1-0a3b-4706-9dfd-c6d69d0e3c8e" providerId="ADAL" clId="{4E9B8E08-FD92-456B-B25D-03E1F18AA594}" dt="2025-04-26T06:22:16.900" v="1099" actId="790"/>
          <ac:spMkLst>
            <pc:docMk/>
            <pc:sldMk cId="303201137" sldId="1425"/>
            <ac:spMk id="15" creationId="{F17E62EC-6865-7EC8-CCCB-64AD142FBCC2}"/>
          </ac:spMkLst>
        </pc:spChg>
        <pc:spChg chg="mod">
          <ac:chgData name="Karl Michael Höferl" userId="544d2ce1-0a3b-4706-9dfd-c6d69d0e3c8e" providerId="ADAL" clId="{4E9B8E08-FD92-456B-B25D-03E1F18AA594}" dt="2025-04-26T06:22:16.901" v="1100" actId="790"/>
          <ac:spMkLst>
            <pc:docMk/>
            <pc:sldMk cId="303201137" sldId="1425"/>
            <ac:spMk id="16" creationId="{F1412F83-B018-0DE9-7D41-7AD5C4EBF1AF}"/>
          </ac:spMkLst>
        </pc:spChg>
        <pc:spChg chg="mod">
          <ac:chgData name="Karl Michael Höferl" userId="544d2ce1-0a3b-4706-9dfd-c6d69d0e3c8e" providerId="ADAL" clId="{4E9B8E08-FD92-456B-B25D-03E1F18AA594}" dt="2025-04-26T06:22:16.902" v="1101" actId="790"/>
          <ac:spMkLst>
            <pc:docMk/>
            <pc:sldMk cId="303201137" sldId="1425"/>
            <ac:spMk id="17" creationId="{7CDE6828-294E-8FD8-562F-EDBD43AA1207}"/>
          </ac:spMkLst>
        </pc:spChg>
        <pc:spChg chg="mod">
          <ac:chgData name="Karl Michael Höferl" userId="544d2ce1-0a3b-4706-9dfd-c6d69d0e3c8e" providerId="ADAL" clId="{4E9B8E08-FD92-456B-B25D-03E1F18AA594}" dt="2025-04-26T06:22:16.903" v="1102" actId="790"/>
          <ac:spMkLst>
            <pc:docMk/>
            <pc:sldMk cId="303201137" sldId="1425"/>
            <ac:spMk id="18" creationId="{15E60862-8170-1875-8849-DE41A1602386}"/>
          </ac:spMkLst>
        </pc:spChg>
        <pc:spChg chg="mod">
          <ac:chgData name="Karl Michael Höferl" userId="544d2ce1-0a3b-4706-9dfd-c6d69d0e3c8e" providerId="ADAL" clId="{4E9B8E08-FD92-456B-B25D-03E1F18AA594}" dt="2025-04-26T06:22:16.904" v="1103" actId="790"/>
          <ac:spMkLst>
            <pc:docMk/>
            <pc:sldMk cId="303201137" sldId="1425"/>
            <ac:spMk id="19" creationId="{25A26F2C-A2B2-4C59-2C56-06D303928B8A}"/>
          </ac:spMkLst>
        </pc:spChg>
        <pc:spChg chg="mod">
          <ac:chgData name="Karl Michael Höferl" userId="544d2ce1-0a3b-4706-9dfd-c6d69d0e3c8e" providerId="ADAL" clId="{4E9B8E08-FD92-456B-B25D-03E1F18AA594}" dt="2025-04-26T06:22:16.905" v="1104" actId="790"/>
          <ac:spMkLst>
            <pc:docMk/>
            <pc:sldMk cId="303201137" sldId="1425"/>
            <ac:spMk id="20" creationId="{E7E0061E-A039-A446-0624-B9703779DA85}"/>
          </ac:spMkLst>
        </pc:spChg>
        <pc:spChg chg="mod">
          <ac:chgData name="Karl Michael Höferl" userId="544d2ce1-0a3b-4706-9dfd-c6d69d0e3c8e" providerId="ADAL" clId="{4E9B8E08-FD92-456B-B25D-03E1F18AA594}" dt="2025-04-26T06:22:16.906" v="1105" actId="790"/>
          <ac:spMkLst>
            <pc:docMk/>
            <pc:sldMk cId="303201137" sldId="1425"/>
            <ac:spMk id="21" creationId="{0F2093DD-D0BB-C70B-64C3-BA2F5667450E}"/>
          </ac:spMkLst>
        </pc:spChg>
        <pc:spChg chg="mod">
          <ac:chgData name="Karl Michael Höferl" userId="544d2ce1-0a3b-4706-9dfd-c6d69d0e3c8e" providerId="ADAL" clId="{4E9B8E08-FD92-456B-B25D-03E1F18AA594}" dt="2025-04-26T06:22:16.907" v="1106" actId="790"/>
          <ac:spMkLst>
            <pc:docMk/>
            <pc:sldMk cId="303201137" sldId="1425"/>
            <ac:spMk id="22" creationId="{2C3BCE2F-B5F5-B8A3-70CE-1553C4EFFDE2}"/>
          </ac:spMkLst>
        </pc:spChg>
        <pc:spChg chg="mod">
          <ac:chgData name="Karl Michael Höferl" userId="544d2ce1-0a3b-4706-9dfd-c6d69d0e3c8e" providerId="ADAL" clId="{4E9B8E08-FD92-456B-B25D-03E1F18AA594}" dt="2025-04-26T06:22:16.908" v="1107" actId="790"/>
          <ac:spMkLst>
            <pc:docMk/>
            <pc:sldMk cId="303201137" sldId="1425"/>
            <ac:spMk id="23" creationId="{D32C212E-1639-60CF-FB30-57B7FFC2097B}"/>
          </ac:spMkLst>
        </pc:spChg>
        <pc:spChg chg="mod">
          <ac:chgData name="Karl Michael Höferl" userId="544d2ce1-0a3b-4706-9dfd-c6d69d0e3c8e" providerId="ADAL" clId="{4E9B8E08-FD92-456B-B25D-03E1F18AA594}" dt="2025-04-26T06:22:16.909" v="1108" actId="790"/>
          <ac:spMkLst>
            <pc:docMk/>
            <pc:sldMk cId="303201137" sldId="1425"/>
            <ac:spMk id="24" creationId="{EFD9E7BA-A8C7-B10A-806E-26F870A857B7}"/>
          </ac:spMkLst>
        </pc:spChg>
        <pc:spChg chg="mod">
          <ac:chgData name="Karl Michael Höferl" userId="544d2ce1-0a3b-4706-9dfd-c6d69d0e3c8e" providerId="ADAL" clId="{4E9B8E08-FD92-456B-B25D-03E1F18AA594}" dt="2025-04-26T06:22:16.910" v="1109" actId="790"/>
          <ac:spMkLst>
            <pc:docMk/>
            <pc:sldMk cId="303201137" sldId="1425"/>
            <ac:spMk id="25" creationId="{8973A8BD-CC3F-984A-4B82-CA870EEDCB52}"/>
          </ac:spMkLst>
        </pc:spChg>
        <pc:spChg chg="mod">
          <ac:chgData name="Karl Michael Höferl" userId="544d2ce1-0a3b-4706-9dfd-c6d69d0e3c8e" providerId="ADAL" clId="{4E9B8E08-FD92-456B-B25D-03E1F18AA594}" dt="2025-04-26T06:22:16.911" v="1110" actId="790"/>
          <ac:spMkLst>
            <pc:docMk/>
            <pc:sldMk cId="303201137" sldId="1425"/>
            <ac:spMk id="26" creationId="{44DD3EF9-8EE4-C7F5-CA83-B82535F6BE6D}"/>
          </ac:spMkLst>
        </pc:spChg>
        <pc:spChg chg="mod">
          <ac:chgData name="Karl Michael Höferl" userId="544d2ce1-0a3b-4706-9dfd-c6d69d0e3c8e" providerId="ADAL" clId="{4E9B8E08-FD92-456B-B25D-03E1F18AA594}" dt="2025-04-26T06:22:16.912" v="1111" actId="790"/>
          <ac:spMkLst>
            <pc:docMk/>
            <pc:sldMk cId="303201137" sldId="1425"/>
            <ac:spMk id="27" creationId="{2BC59AE7-EF46-9ED4-02A0-8DC42C36D2A8}"/>
          </ac:spMkLst>
        </pc:spChg>
        <pc:spChg chg="mod">
          <ac:chgData name="Karl Michael Höferl" userId="544d2ce1-0a3b-4706-9dfd-c6d69d0e3c8e" providerId="ADAL" clId="{4E9B8E08-FD92-456B-B25D-03E1F18AA594}" dt="2025-04-26T06:22:16.913" v="1112" actId="790"/>
          <ac:spMkLst>
            <pc:docMk/>
            <pc:sldMk cId="303201137" sldId="1425"/>
            <ac:spMk id="28" creationId="{52576CC1-B077-F6E8-C1B4-03EBAA47F74B}"/>
          </ac:spMkLst>
        </pc:spChg>
        <pc:spChg chg="mod">
          <ac:chgData name="Karl Michael Höferl" userId="544d2ce1-0a3b-4706-9dfd-c6d69d0e3c8e" providerId="ADAL" clId="{4E9B8E08-FD92-456B-B25D-03E1F18AA594}" dt="2025-04-26T06:22:16.914" v="1113" actId="790"/>
          <ac:spMkLst>
            <pc:docMk/>
            <pc:sldMk cId="303201137" sldId="1425"/>
            <ac:spMk id="29" creationId="{D195AAB6-D490-7597-DB2B-95D38AE1D48B}"/>
          </ac:spMkLst>
        </pc:spChg>
        <pc:spChg chg="mod">
          <ac:chgData name="Karl Michael Höferl" userId="544d2ce1-0a3b-4706-9dfd-c6d69d0e3c8e" providerId="ADAL" clId="{4E9B8E08-FD92-456B-B25D-03E1F18AA594}" dt="2025-04-26T06:22:16.915" v="1114" actId="790"/>
          <ac:spMkLst>
            <pc:docMk/>
            <pc:sldMk cId="303201137" sldId="1425"/>
            <ac:spMk id="30" creationId="{81FDDD4F-07D8-BF86-ED31-E177462B7955}"/>
          </ac:spMkLst>
        </pc:spChg>
      </pc:sldChg>
      <pc:sldChg chg="modSp mod">
        <pc:chgData name="Karl Michael Höferl" userId="544d2ce1-0a3b-4706-9dfd-c6d69d0e3c8e" providerId="ADAL" clId="{4E9B8E08-FD92-456B-B25D-03E1F18AA594}" dt="2025-04-26T06:22:16.929" v="1127" actId="790"/>
        <pc:sldMkLst>
          <pc:docMk/>
          <pc:sldMk cId="1483237160" sldId="1426"/>
        </pc:sldMkLst>
        <pc:spChg chg="mod">
          <ac:chgData name="Karl Michael Höferl" userId="544d2ce1-0a3b-4706-9dfd-c6d69d0e3c8e" providerId="ADAL" clId="{4E9B8E08-FD92-456B-B25D-03E1F18AA594}" dt="2025-04-26T06:22:16.925" v="1123" actId="790"/>
          <ac:spMkLst>
            <pc:docMk/>
            <pc:sldMk cId="1483237160" sldId="1426"/>
            <ac:spMk id="2" creationId="{43B5777E-A189-7D2F-36D0-E07021F52099}"/>
          </ac:spMkLst>
        </pc:spChg>
        <pc:spChg chg="mod">
          <ac:chgData name="Karl Michael Höferl" userId="544d2ce1-0a3b-4706-9dfd-c6d69d0e3c8e" providerId="ADAL" clId="{4E9B8E08-FD92-456B-B25D-03E1F18AA594}" dt="2025-04-26T06:22:16.926" v="1124" actId="790"/>
          <ac:spMkLst>
            <pc:docMk/>
            <pc:sldMk cId="1483237160" sldId="1426"/>
            <ac:spMk id="3" creationId="{407DF614-252E-B03E-594A-2DE207156A9E}"/>
          </ac:spMkLst>
        </pc:spChg>
        <pc:spChg chg="mod">
          <ac:chgData name="Karl Michael Höferl" userId="544d2ce1-0a3b-4706-9dfd-c6d69d0e3c8e" providerId="ADAL" clId="{4E9B8E08-FD92-456B-B25D-03E1F18AA594}" dt="2025-04-26T06:22:16.927" v="1125" actId="790"/>
          <ac:spMkLst>
            <pc:docMk/>
            <pc:sldMk cId="1483237160" sldId="1426"/>
            <ac:spMk id="4" creationId="{A6B882A3-187D-5892-27E1-47E06CF00636}"/>
          </ac:spMkLst>
        </pc:spChg>
        <pc:spChg chg="mod">
          <ac:chgData name="Karl Michael Höferl" userId="544d2ce1-0a3b-4706-9dfd-c6d69d0e3c8e" providerId="ADAL" clId="{4E9B8E08-FD92-456B-B25D-03E1F18AA594}" dt="2025-04-26T06:22:16.928" v="1126" actId="790"/>
          <ac:spMkLst>
            <pc:docMk/>
            <pc:sldMk cId="1483237160" sldId="1426"/>
            <ac:spMk id="5" creationId="{36C93398-BB97-8EBE-D45D-555552D7D7AD}"/>
          </ac:spMkLst>
        </pc:spChg>
        <pc:spChg chg="mod">
          <ac:chgData name="Karl Michael Höferl" userId="544d2ce1-0a3b-4706-9dfd-c6d69d0e3c8e" providerId="ADAL" clId="{4E9B8E08-FD92-456B-B25D-03E1F18AA594}" dt="2025-04-26T06:22:16.929" v="1127" actId="790"/>
          <ac:spMkLst>
            <pc:docMk/>
            <pc:sldMk cId="1483237160" sldId="1426"/>
            <ac:spMk id="6" creationId="{53116E3C-69D2-C963-7756-B4540A22D8AC}"/>
          </ac:spMkLst>
        </pc:spChg>
      </pc:sldChg>
      <pc:sldChg chg="modSp mod">
        <pc:chgData name="Karl Michael Höferl" userId="544d2ce1-0a3b-4706-9dfd-c6d69d0e3c8e" providerId="ADAL" clId="{4E9B8E08-FD92-456B-B25D-03E1F18AA594}" dt="2025-04-26T06:22:16.942" v="1136" actId="790"/>
        <pc:sldMkLst>
          <pc:docMk/>
          <pc:sldMk cId="2139640750" sldId="1427"/>
        </pc:sldMkLst>
      </pc:sldChg>
      <pc:sldChg chg="modSp mod">
        <pc:chgData name="Karl Michael Höferl" userId="544d2ce1-0a3b-4706-9dfd-c6d69d0e3c8e" providerId="ADAL" clId="{4E9B8E08-FD92-456B-B25D-03E1F18AA594}" dt="2025-04-26T06:22:16.973" v="1152" actId="790"/>
        <pc:sldMkLst>
          <pc:docMk/>
          <pc:sldMk cId="978965607" sldId="1428"/>
        </pc:sldMkLst>
      </pc:sldChg>
      <pc:sldChg chg="modSp mod">
        <pc:chgData name="Karl Michael Höferl" userId="544d2ce1-0a3b-4706-9dfd-c6d69d0e3c8e" providerId="ADAL" clId="{4E9B8E08-FD92-456B-B25D-03E1F18AA594}" dt="2025-04-26T06:22:16.957" v="1141" actId="790"/>
        <pc:sldMkLst>
          <pc:docMk/>
          <pc:sldMk cId="28683936" sldId="1429"/>
        </pc:sldMkLst>
      </pc:sldChg>
      <pc:sldChg chg="modSp mod">
        <pc:chgData name="Karl Michael Höferl" userId="544d2ce1-0a3b-4706-9dfd-c6d69d0e3c8e" providerId="ADAL" clId="{4E9B8E08-FD92-456B-B25D-03E1F18AA594}" dt="2025-04-26T06:22:16.963" v="1146" actId="790"/>
        <pc:sldMkLst>
          <pc:docMk/>
          <pc:sldMk cId="3542764059" sldId="1430"/>
        </pc:sldMkLst>
      </pc:sldChg>
      <pc:sldChg chg="modSp mod">
        <pc:chgData name="Karl Michael Höferl" userId="544d2ce1-0a3b-4706-9dfd-c6d69d0e3c8e" providerId="ADAL" clId="{4E9B8E08-FD92-456B-B25D-03E1F18AA594}" dt="2025-04-26T06:22:16.987" v="1161" actId="790"/>
        <pc:sldMkLst>
          <pc:docMk/>
          <pc:sldMk cId="617720262" sldId="1431"/>
        </pc:sldMkLst>
      </pc:sldChg>
      <pc:sldChg chg="modSp mod">
        <pc:chgData name="Karl Michael Höferl" userId="544d2ce1-0a3b-4706-9dfd-c6d69d0e3c8e" providerId="ADAL" clId="{4E9B8E08-FD92-456B-B25D-03E1F18AA594}" dt="2025-04-26T06:22:16.983" v="1157" actId="790"/>
        <pc:sldMkLst>
          <pc:docMk/>
          <pc:sldMk cId="1493246212" sldId="1432"/>
        </pc:sldMkLst>
      </pc:sldChg>
      <pc:sldChg chg="modSp mod">
        <pc:chgData name="Karl Michael Höferl" userId="544d2ce1-0a3b-4706-9dfd-c6d69d0e3c8e" providerId="ADAL" clId="{4E9B8E08-FD92-456B-B25D-03E1F18AA594}" dt="2025-04-26T06:22:16.997" v="1166" actId="790"/>
        <pc:sldMkLst>
          <pc:docMk/>
          <pc:sldMk cId="998966739" sldId="1434"/>
        </pc:sldMkLst>
      </pc:sldChg>
      <pc:sldChg chg="modSp mod">
        <pc:chgData name="Karl Michael Höferl" userId="544d2ce1-0a3b-4706-9dfd-c6d69d0e3c8e" providerId="ADAL" clId="{4E9B8E08-FD92-456B-B25D-03E1F18AA594}" dt="2025-04-26T06:22:17.006" v="1171" actId="790"/>
        <pc:sldMkLst>
          <pc:docMk/>
          <pc:sldMk cId="4138166122" sldId="1435"/>
        </pc:sldMkLst>
      </pc:sldChg>
      <pc:sldChg chg="modSp mod">
        <pc:chgData name="Karl Michael Höferl" userId="544d2ce1-0a3b-4706-9dfd-c6d69d0e3c8e" providerId="ADAL" clId="{4E9B8E08-FD92-456B-B25D-03E1F18AA594}" dt="2025-04-26T06:22:17.017" v="1176" actId="790"/>
        <pc:sldMkLst>
          <pc:docMk/>
          <pc:sldMk cId="668114246" sldId="1436"/>
        </pc:sldMkLst>
      </pc:sldChg>
      <pc:sldChg chg="modSp mod">
        <pc:chgData name="Karl Michael Höferl" userId="544d2ce1-0a3b-4706-9dfd-c6d69d0e3c8e" providerId="ADAL" clId="{4E9B8E08-FD92-456B-B25D-03E1F18AA594}" dt="2025-04-26T06:22:17.068" v="1201" actId="790"/>
        <pc:sldMkLst>
          <pc:docMk/>
          <pc:sldMk cId="2862222308" sldId="1437"/>
        </pc:sldMkLst>
      </pc:sldChg>
      <pc:sldChg chg="modSp mod">
        <pc:chgData name="Karl Michael Höferl" userId="544d2ce1-0a3b-4706-9dfd-c6d69d0e3c8e" providerId="ADAL" clId="{4E9B8E08-FD92-456B-B25D-03E1F18AA594}" dt="2025-04-26T06:22:17.024" v="1181" actId="790"/>
        <pc:sldMkLst>
          <pc:docMk/>
          <pc:sldMk cId="1303509414" sldId="1438"/>
        </pc:sldMkLst>
      </pc:sldChg>
      <pc:sldChg chg="modSp mod">
        <pc:chgData name="Karl Michael Höferl" userId="544d2ce1-0a3b-4706-9dfd-c6d69d0e3c8e" providerId="ADAL" clId="{4E9B8E08-FD92-456B-B25D-03E1F18AA594}" dt="2025-04-26T06:22:17.060" v="1196" actId="790"/>
        <pc:sldMkLst>
          <pc:docMk/>
          <pc:sldMk cId="1005761487" sldId="1439"/>
        </pc:sldMkLst>
      </pc:sldChg>
      <pc:sldChg chg="modSp mod">
        <pc:chgData name="Karl Michael Höferl" userId="544d2ce1-0a3b-4706-9dfd-c6d69d0e3c8e" providerId="ADAL" clId="{4E9B8E08-FD92-456B-B25D-03E1F18AA594}" dt="2025-04-26T06:22:17.037" v="1186" actId="790"/>
        <pc:sldMkLst>
          <pc:docMk/>
          <pc:sldMk cId="3825607229" sldId="1440"/>
        </pc:sldMkLst>
      </pc:sldChg>
      <pc:sldChg chg="modSp mod">
        <pc:chgData name="Karl Michael Höferl" userId="544d2ce1-0a3b-4706-9dfd-c6d69d0e3c8e" providerId="ADAL" clId="{4E9B8E08-FD92-456B-B25D-03E1F18AA594}" dt="2025-04-26T06:22:17.048" v="1191" actId="790"/>
        <pc:sldMkLst>
          <pc:docMk/>
          <pc:sldMk cId="3485090499" sldId="1441"/>
        </pc:sldMkLst>
      </pc:sldChg>
      <pc:sldChg chg="modSp mod">
        <pc:chgData name="Karl Michael Höferl" userId="544d2ce1-0a3b-4706-9dfd-c6d69d0e3c8e" providerId="ADAL" clId="{4E9B8E08-FD92-456B-B25D-03E1F18AA594}" dt="2025-04-26T06:22:17.100" v="1208" actId="790"/>
        <pc:sldMkLst>
          <pc:docMk/>
          <pc:sldMk cId="1678780806" sldId="1442"/>
        </pc:sldMkLst>
      </pc:sldChg>
      <pc:sldChg chg="modSp mod">
        <pc:chgData name="Karl Michael Höferl" userId="544d2ce1-0a3b-4706-9dfd-c6d69d0e3c8e" providerId="ADAL" clId="{4E9B8E08-FD92-456B-B25D-03E1F18AA594}" dt="2025-04-26T06:22:17.111" v="1218" actId="790"/>
        <pc:sldMkLst>
          <pc:docMk/>
          <pc:sldMk cId="1041651871" sldId="1443"/>
        </pc:sldMkLst>
      </pc:sldChg>
      <pc:sldChg chg="modSp mod modShow">
        <pc:chgData name="Karl Michael Höferl" userId="544d2ce1-0a3b-4706-9dfd-c6d69d0e3c8e" providerId="ADAL" clId="{4E9B8E08-FD92-456B-B25D-03E1F18AA594}" dt="2025-04-26T06:22:17.127" v="1228" actId="790"/>
        <pc:sldMkLst>
          <pc:docMk/>
          <pc:sldMk cId="1781650940" sldId="1444"/>
        </pc:sldMkLst>
      </pc:sldChg>
      <pc:sldChg chg="modSp mod">
        <pc:chgData name="Karl Michael Höferl" userId="544d2ce1-0a3b-4706-9dfd-c6d69d0e3c8e" providerId="ADAL" clId="{4E9B8E08-FD92-456B-B25D-03E1F18AA594}" dt="2025-04-26T06:22:17.119" v="1223" actId="790"/>
        <pc:sldMkLst>
          <pc:docMk/>
          <pc:sldMk cId="1738324462" sldId="1447"/>
        </pc:sldMkLst>
      </pc:sldChg>
      <pc:sldChg chg="modSp mod">
        <pc:chgData name="Karl Michael Höferl" userId="544d2ce1-0a3b-4706-9dfd-c6d69d0e3c8e" providerId="ADAL" clId="{4E9B8E08-FD92-456B-B25D-03E1F18AA594}" dt="2025-04-26T06:22:17.106" v="1213" actId="790"/>
        <pc:sldMkLst>
          <pc:docMk/>
          <pc:sldMk cId="3015300474" sldId="1448"/>
        </pc:sldMkLst>
      </pc:sldChg>
      <pc:sldChg chg="modSp mod">
        <pc:chgData name="Karl Michael Höferl" userId="544d2ce1-0a3b-4706-9dfd-c6d69d0e3c8e" providerId="ADAL" clId="{4E9B8E08-FD92-456B-B25D-03E1F18AA594}" dt="2025-04-26T06:22:17.153" v="1245" actId="790"/>
        <pc:sldMkLst>
          <pc:docMk/>
          <pc:sldMk cId="2552852172" sldId="1449"/>
        </pc:sldMkLst>
      </pc:sldChg>
      <pc:sldChg chg="modSp mod">
        <pc:chgData name="Karl Michael Höferl" userId="544d2ce1-0a3b-4706-9dfd-c6d69d0e3c8e" providerId="ADAL" clId="{4E9B8E08-FD92-456B-B25D-03E1F18AA594}" dt="2025-04-26T06:22:17.133" v="1233" actId="790"/>
        <pc:sldMkLst>
          <pc:docMk/>
          <pc:sldMk cId="1467459044" sldId="1451"/>
        </pc:sldMkLst>
      </pc:sldChg>
      <pc:sldChg chg="modSp mod">
        <pc:chgData name="Karl Michael Höferl" userId="544d2ce1-0a3b-4706-9dfd-c6d69d0e3c8e" providerId="ADAL" clId="{4E9B8E08-FD92-456B-B25D-03E1F18AA594}" dt="2025-04-26T06:22:17.071" v="1204" actId="790"/>
        <pc:sldMkLst>
          <pc:docMk/>
          <pc:sldMk cId="3953884756" sldId="1452"/>
        </pc:sldMkLst>
        <pc:spChg chg="mod">
          <ac:chgData name="Karl Michael Höferl" userId="544d2ce1-0a3b-4706-9dfd-c6d69d0e3c8e" providerId="ADAL" clId="{4E9B8E08-FD92-456B-B25D-03E1F18AA594}" dt="2025-04-26T06:22:17.070" v="1203" actId="790"/>
          <ac:spMkLst>
            <pc:docMk/>
            <pc:sldMk cId="3953884756" sldId="1452"/>
            <ac:spMk id="2" creationId="{D40783FE-8CB6-0F70-D19D-1CCFEEFCA90B}"/>
          </ac:spMkLst>
        </pc:spChg>
        <pc:spChg chg="mod">
          <ac:chgData name="Karl Michael Höferl" userId="544d2ce1-0a3b-4706-9dfd-c6d69d0e3c8e" providerId="ADAL" clId="{4E9B8E08-FD92-456B-B25D-03E1F18AA594}" dt="2025-04-26T06:22:17.071" v="1204" actId="790"/>
          <ac:spMkLst>
            <pc:docMk/>
            <pc:sldMk cId="3953884756" sldId="1452"/>
            <ac:spMk id="6" creationId="{1A0DE9AB-4FC3-7DC0-6896-8FE69A94E827}"/>
          </ac:spMkLst>
        </pc:spChg>
        <pc:spChg chg="mod">
          <ac:chgData name="Karl Michael Höferl" userId="544d2ce1-0a3b-4706-9dfd-c6d69d0e3c8e" providerId="ADAL" clId="{4E9B8E08-FD92-456B-B25D-03E1F18AA594}" dt="2025-04-26T06:22:17.069" v="1202" actId="790"/>
          <ac:spMkLst>
            <pc:docMk/>
            <pc:sldMk cId="3953884756" sldId="1452"/>
            <ac:spMk id="7" creationId="{749CE800-ECDA-F8C5-D59F-C2AC1FF94783}"/>
          </ac:spMkLst>
        </pc:spChg>
      </pc:sldChg>
      <pc:sldChg chg="addSp modSp mod">
        <pc:chgData name="Karl Michael Höferl" userId="544d2ce1-0a3b-4706-9dfd-c6d69d0e3c8e" providerId="ADAL" clId="{4E9B8E08-FD92-456B-B25D-03E1F18AA594}" dt="2025-04-26T06:22:17.250" v="1314" actId="790"/>
        <pc:sldMkLst>
          <pc:docMk/>
          <pc:sldMk cId="3963360888" sldId="1454"/>
        </pc:sldMkLst>
      </pc:sldChg>
      <pc:sldChg chg="modSp mod">
        <pc:chgData name="Karl Michael Höferl" userId="544d2ce1-0a3b-4706-9dfd-c6d69d0e3c8e" providerId="ADAL" clId="{4E9B8E08-FD92-456B-B25D-03E1F18AA594}" dt="2025-04-26T06:22:17.179" v="1260" actId="790"/>
        <pc:sldMkLst>
          <pc:docMk/>
          <pc:sldMk cId="2444275642" sldId="1455"/>
        </pc:sldMkLst>
      </pc:sldChg>
      <pc:sldChg chg="modSp mod">
        <pc:chgData name="Karl Michael Höferl" userId="544d2ce1-0a3b-4706-9dfd-c6d69d0e3c8e" providerId="ADAL" clId="{4E9B8E08-FD92-456B-B25D-03E1F18AA594}" dt="2025-04-26T06:22:17.184" v="1265" actId="790"/>
        <pc:sldMkLst>
          <pc:docMk/>
          <pc:sldMk cId="2986690986" sldId="1457"/>
        </pc:sldMkLst>
      </pc:sldChg>
      <pc:sldChg chg="modSp mod">
        <pc:chgData name="Karl Michael Höferl" userId="544d2ce1-0a3b-4706-9dfd-c6d69d0e3c8e" providerId="ADAL" clId="{4E9B8E08-FD92-456B-B25D-03E1F18AA594}" dt="2025-04-26T06:22:17.212" v="1286" actId="790"/>
        <pc:sldMkLst>
          <pc:docMk/>
          <pc:sldMk cId="195190095" sldId="1458"/>
        </pc:sldMkLst>
      </pc:sldChg>
      <pc:sldChg chg="modSp mod">
        <pc:chgData name="Karl Michael Höferl" userId="544d2ce1-0a3b-4706-9dfd-c6d69d0e3c8e" providerId="ADAL" clId="{4E9B8E08-FD92-456B-B25D-03E1F18AA594}" dt="2025-04-26T06:22:17.194" v="1269" actId="790"/>
        <pc:sldMkLst>
          <pc:docMk/>
          <pc:sldMk cId="2932877298" sldId="1459"/>
        </pc:sldMkLst>
      </pc:sldChg>
      <pc:sldChg chg="modSp mod">
        <pc:chgData name="Karl Michael Höferl" userId="544d2ce1-0a3b-4706-9dfd-c6d69d0e3c8e" providerId="ADAL" clId="{4E9B8E08-FD92-456B-B25D-03E1F18AA594}" dt="2025-04-26T06:22:17.219" v="1291" actId="790"/>
        <pc:sldMkLst>
          <pc:docMk/>
          <pc:sldMk cId="183467712" sldId="1460"/>
        </pc:sldMkLst>
      </pc:sldChg>
      <pc:sldChg chg="modSp mod">
        <pc:chgData name="Karl Michael Höferl" userId="544d2ce1-0a3b-4706-9dfd-c6d69d0e3c8e" providerId="ADAL" clId="{4E9B8E08-FD92-456B-B25D-03E1F18AA594}" dt="2025-04-26T06:22:17.225" v="1296" actId="790"/>
        <pc:sldMkLst>
          <pc:docMk/>
          <pc:sldMk cId="2782064373" sldId="1461"/>
        </pc:sldMkLst>
      </pc:sldChg>
      <pc:sldChg chg="modSp mod">
        <pc:chgData name="Karl Michael Höferl" userId="544d2ce1-0a3b-4706-9dfd-c6d69d0e3c8e" providerId="ADAL" clId="{4E9B8E08-FD92-456B-B25D-03E1F18AA594}" dt="2025-04-26T06:22:17.239" v="1305" actId="790"/>
        <pc:sldMkLst>
          <pc:docMk/>
          <pc:sldMk cId="3393020542" sldId="1462"/>
        </pc:sldMkLst>
      </pc:sldChg>
      <pc:sldChg chg="modSp mod">
        <pc:chgData name="Karl Michael Höferl" userId="544d2ce1-0a3b-4706-9dfd-c6d69d0e3c8e" providerId="ADAL" clId="{4E9B8E08-FD92-456B-B25D-03E1F18AA594}" dt="2025-04-26T06:25:56.296" v="1504" actId="1076"/>
        <pc:sldMkLst>
          <pc:docMk/>
          <pc:sldMk cId="4045041190" sldId="1463"/>
        </pc:sldMkLst>
      </pc:sldChg>
      <pc:sldChg chg="modSp mod">
        <pc:chgData name="Karl Michael Höferl" userId="544d2ce1-0a3b-4706-9dfd-c6d69d0e3c8e" providerId="ADAL" clId="{4E9B8E08-FD92-456B-B25D-03E1F18AA594}" dt="2025-04-26T06:22:17.254" v="1318" actId="790"/>
        <pc:sldMkLst>
          <pc:docMk/>
          <pc:sldMk cId="202522874" sldId="1464"/>
        </pc:sldMkLst>
      </pc:sldChg>
      <pc:sldChg chg="modSp mod">
        <pc:chgData name="Karl Michael Höferl" userId="544d2ce1-0a3b-4706-9dfd-c6d69d0e3c8e" providerId="ADAL" clId="{4E9B8E08-FD92-456B-B25D-03E1F18AA594}" dt="2025-04-26T06:25:30.161" v="1501" actId="207"/>
        <pc:sldMkLst>
          <pc:docMk/>
          <pc:sldMk cId="2853301099" sldId="1465"/>
        </pc:sldMkLst>
      </pc:sldChg>
      <pc:sldChg chg="modSp mod">
        <pc:chgData name="Karl Michael Höferl" userId="544d2ce1-0a3b-4706-9dfd-c6d69d0e3c8e" providerId="ADAL" clId="{4E9B8E08-FD92-456B-B25D-03E1F18AA594}" dt="2025-04-26T06:25:36.196" v="1502"/>
        <pc:sldMkLst>
          <pc:docMk/>
          <pc:sldMk cId="1914265845" sldId="1466"/>
        </pc:sldMkLst>
      </pc:sldChg>
      <pc:sldChg chg="modSp mod">
        <pc:chgData name="Karl Michael Höferl" userId="544d2ce1-0a3b-4706-9dfd-c6d69d0e3c8e" providerId="ADAL" clId="{4E9B8E08-FD92-456B-B25D-03E1F18AA594}" dt="2025-04-26T06:25:39.190" v="1503"/>
        <pc:sldMkLst>
          <pc:docMk/>
          <pc:sldMk cId="2008847537" sldId="1467"/>
        </pc:sldMkLst>
      </pc:sldChg>
      <pc:sldChg chg="addSp modSp mod">
        <pc:chgData name="Karl Michael Höferl" userId="544d2ce1-0a3b-4706-9dfd-c6d69d0e3c8e" providerId="ADAL" clId="{4E9B8E08-FD92-456B-B25D-03E1F18AA594}" dt="2025-04-26T06:22:58.664" v="1425" actId="1036"/>
        <pc:sldMkLst>
          <pc:docMk/>
          <pc:sldMk cId="626587279" sldId="1468"/>
        </pc:sldMkLst>
      </pc:sldChg>
      <pc:sldChg chg="addSp modSp mod">
        <pc:chgData name="Karl Michael Höferl" userId="544d2ce1-0a3b-4706-9dfd-c6d69d0e3c8e" providerId="ADAL" clId="{4E9B8E08-FD92-456B-B25D-03E1F18AA594}" dt="2025-04-26T06:22:49.382" v="1399" actId="1036"/>
        <pc:sldMkLst>
          <pc:docMk/>
          <pc:sldMk cId="864358583" sldId="1469"/>
        </pc:sldMkLst>
      </pc:sldChg>
      <pc:sldChg chg="modSp mod">
        <pc:chgData name="Karl Michael Höferl" userId="544d2ce1-0a3b-4706-9dfd-c6d69d0e3c8e" providerId="ADAL" clId="{4E9B8E08-FD92-456B-B25D-03E1F18AA594}" dt="2025-04-26T06:24:36.474" v="1498" actId="14100"/>
        <pc:sldMkLst>
          <pc:docMk/>
          <pc:sldMk cId="771649806" sldId="1470"/>
        </pc:sldMkLst>
      </pc:sldChg>
      <pc:sldChg chg="modSp mod">
        <pc:chgData name="Karl Michael Höferl" userId="544d2ce1-0a3b-4706-9dfd-c6d69d0e3c8e" providerId="ADAL" clId="{4E9B8E08-FD92-456B-B25D-03E1F18AA594}" dt="2025-04-26T06:22:17.140" v="1238" actId="790"/>
        <pc:sldMkLst>
          <pc:docMk/>
          <pc:sldMk cId="3516391687" sldId="1471"/>
        </pc:sldMkLst>
      </pc:sldChg>
      <pc:sldChg chg="delSp modSp add mod">
        <pc:chgData name="Karl Michael Höferl" userId="544d2ce1-0a3b-4706-9dfd-c6d69d0e3c8e" providerId="ADAL" clId="{4E9B8E08-FD92-456B-B25D-03E1F18AA594}" dt="2025-04-26T06:22:17.176" v="1257" actId="790"/>
        <pc:sldMkLst>
          <pc:docMk/>
          <pc:sldMk cId="1722704319" sldId="1472"/>
        </pc:sldMkLst>
      </pc:sldChg>
      <pc:sldChg chg="modSp add mod">
        <pc:chgData name="Karl Michael Höferl" userId="544d2ce1-0a3b-4706-9dfd-c6d69d0e3c8e" providerId="ADAL" clId="{4E9B8E08-FD92-456B-B25D-03E1F18AA594}" dt="2025-04-26T06:22:17.166" v="1252" actId="790"/>
        <pc:sldMkLst>
          <pc:docMk/>
          <pc:sldMk cId="2114668261" sldId="1473"/>
        </pc:sldMkLst>
      </pc:sldChg>
      <pc:sldChg chg="addSp delSp modSp add mod">
        <pc:chgData name="Karl Michael Höferl" userId="544d2ce1-0a3b-4706-9dfd-c6d69d0e3c8e" providerId="ADAL" clId="{4E9B8E08-FD92-456B-B25D-03E1F18AA594}" dt="2025-04-26T06:23:45.743" v="1455" actId="1036"/>
        <pc:sldMkLst>
          <pc:docMk/>
          <pc:sldMk cId="1690248711" sldId="1474"/>
        </pc:sldMkLst>
      </pc:sldChg>
      <pc:sldChg chg="add del">
        <pc:chgData name="Karl Michael Höferl" userId="544d2ce1-0a3b-4706-9dfd-c6d69d0e3c8e" providerId="ADAL" clId="{4E9B8E08-FD92-456B-B25D-03E1F18AA594}" dt="2025-04-26T06:23:13.220" v="1428" actId="47"/>
        <pc:sldMkLst>
          <pc:docMk/>
          <pc:sldMk cId="763795191" sldId="1475"/>
        </pc:sldMkLst>
      </pc:sldChg>
    </pc:docChg>
  </pc:docChgLst>
  <pc:docChgLst>
    <pc:chgData name="Karl Michael Höferl" userId="544d2ce1-0a3b-4706-9dfd-c6d69d0e3c8e" providerId="ADAL" clId="{88A9DFB5-DF65-A44F-9D5D-47473928564F}"/>
    <pc:docChg chg="undo custSel delSld modSld modSection">
      <pc:chgData name="Karl Michael Höferl" userId="544d2ce1-0a3b-4706-9dfd-c6d69d0e3c8e" providerId="ADAL" clId="{88A9DFB5-DF65-A44F-9D5D-47473928564F}" dt="2025-04-25T13:46:55.609" v="273" actId="20577"/>
      <pc:docMkLst>
        <pc:docMk/>
      </pc:docMkLst>
      <pc:sldChg chg="modSp">
        <pc:chgData name="Karl Michael Höferl" userId="544d2ce1-0a3b-4706-9dfd-c6d69d0e3c8e" providerId="ADAL" clId="{88A9DFB5-DF65-A44F-9D5D-47473928564F}" dt="2025-04-25T13:46:55.609" v="273" actId="20577"/>
        <pc:sldMkLst>
          <pc:docMk/>
          <pc:sldMk cId="2552852172" sldId="1449"/>
        </pc:sldMkLst>
      </pc:sldChg>
      <pc:sldChg chg="del">
        <pc:chgData name="Karl Michael Höferl" userId="544d2ce1-0a3b-4706-9dfd-c6d69d0e3c8e" providerId="ADAL" clId="{88A9DFB5-DF65-A44F-9D5D-47473928564F}" dt="2025-04-25T13:41:41.933" v="148" actId="2696"/>
        <pc:sldMkLst>
          <pc:docMk/>
          <pc:sldMk cId="2668650062" sldId="1453"/>
        </pc:sldMkLst>
      </pc:sldChg>
      <pc:sldChg chg="modSp">
        <pc:chgData name="Karl Michael Höferl" userId="544d2ce1-0a3b-4706-9dfd-c6d69d0e3c8e" providerId="ADAL" clId="{88A9DFB5-DF65-A44F-9D5D-47473928564F}" dt="2025-04-25T13:41:08.275" v="147" actId="1076"/>
        <pc:sldMkLst>
          <pc:docMk/>
          <pc:sldMk cId="3516391687" sldId="1471"/>
        </pc:sldMkLst>
      </pc:sldChg>
    </pc:docChg>
  </pc:docChgLst>
  <pc:docChgLst>
    <pc:chgData name="Karl Michael Höferl" userId="544d2ce1-0a3b-4706-9dfd-c6d69d0e3c8e" providerId="ADAL" clId="{DE0F9400-4DD6-9144-AE3B-CA90A1996D08}"/>
    <pc:docChg chg="undo custSel addSld modSld modSection">
      <pc:chgData name="Karl Michael Höferl" userId="544d2ce1-0a3b-4706-9dfd-c6d69d0e3c8e" providerId="ADAL" clId="{DE0F9400-4DD6-9144-AE3B-CA90A1996D08}" dt="2025-04-25T13:33:44.011" v="70" actId="20577"/>
      <pc:docMkLst>
        <pc:docMk/>
      </pc:docMkLst>
      <pc:sldChg chg="modSp">
        <pc:chgData name="Karl Michael Höferl" userId="544d2ce1-0a3b-4706-9dfd-c6d69d0e3c8e" providerId="ADAL" clId="{DE0F9400-4DD6-9144-AE3B-CA90A1996D08}" dt="2025-04-25T13:30:50.418" v="7" actId="1076"/>
        <pc:sldMkLst>
          <pc:docMk/>
          <pc:sldMk cId="1781650940" sldId="1444"/>
        </pc:sldMkLst>
      </pc:sldChg>
      <pc:sldChg chg="modSp">
        <pc:chgData name="Karl Michael Höferl" userId="544d2ce1-0a3b-4706-9dfd-c6d69d0e3c8e" providerId="ADAL" clId="{DE0F9400-4DD6-9144-AE3B-CA90A1996D08}" dt="2025-04-25T13:33:44.011" v="70" actId="20577"/>
        <pc:sldMkLst>
          <pc:docMk/>
          <pc:sldMk cId="2668650062" sldId="1453"/>
        </pc:sldMkLst>
      </pc:sldChg>
      <pc:sldChg chg="add">
        <pc:chgData name="Karl Michael Höferl" userId="544d2ce1-0a3b-4706-9dfd-c6d69d0e3c8e" providerId="ADAL" clId="{DE0F9400-4DD6-9144-AE3B-CA90A1996D08}" dt="2025-04-25T13:33:08.179" v="10" actId="22"/>
        <pc:sldMkLst>
          <pc:docMk/>
          <pc:sldMk cId="3516391687" sldId="147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7T08:23:52.9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36,'41'0,"21"-1,-1 3,120 18,-111-10,0-3,1-3,100-7,-30 0,142-8,-188 6,-48 3,188-17,-190 12,31-5,138-4,-154 17,-44-1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7T08:25:13.6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5784 20,'-452'10,"146"-1,-338 16,-185 2,-691-27,1376 6,82-2,-110-6,131-2,1 1,-1 3,-78 9,92-7,1-1,0-2,0 0,0-2,-28-7,-32-2,-135-18,193 24,-24-6,-2 2,1 2,-74-1,-10 7,-107 5,178 5,35-3,-48 0,44-5,20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ur-lex.europa.eu/legal-content/EN/TXT/?uri=CELEX%3A32024R1781&amp;qid=1719580391746"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dirty="0"/>
          </a:p>
        </p:txBody>
      </p:sp>
    </p:spTree>
    <p:extLst>
      <p:ext uri="{BB962C8B-B14F-4D97-AF65-F5344CB8AC3E}">
        <p14:creationId xmlns:p14="http://schemas.microsoft.com/office/powerpoint/2010/main" val="230158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052BB-D80B-35C3-4B8C-D496A6E98DF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B335866-4491-02D7-F829-022FA2E1D669}"/>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A2AB7CA9-18D1-2752-21C3-E8097BE2B926}"/>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B7343D21-CD30-89D7-93B5-D8E9ED63ED87}"/>
              </a:ext>
            </a:extLst>
          </p:cNvPr>
          <p:cNvSpPr>
            <a:spLocks noGrp="1"/>
          </p:cNvSpPr>
          <p:nvPr>
            <p:ph type="sldNum" sz="quarter" idx="5"/>
          </p:nvPr>
        </p:nvSpPr>
        <p:spPr/>
        <p:txBody>
          <a:bodyPr/>
          <a:lstStyle/>
          <a:p>
            <a:fld id="{160CD836-151D-406C-BB8C-1AD153EDB684}" type="slidenum">
              <a:rPr lang="de-DE" smtClean="0"/>
              <a:pPr/>
              <a:t>5</a:t>
            </a:fld>
            <a:endParaRPr lang="de-DE" dirty="0"/>
          </a:p>
        </p:txBody>
      </p:sp>
    </p:spTree>
    <p:extLst>
      <p:ext uri="{BB962C8B-B14F-4D97-AF65-F5344CB8AC3E}">
        <p14:creationId xmlns:p14="http://schemas.microsoft.com/office/powerpoint/2010/main" val="234764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6</a:t>
            </a:fld>
            <a:endParaRPr lang="de-DE" dirty="0"/>
          </a:p>
        </p:txBody>
      </p:sp>
    </p:spTree>
    <p:extLst>
      <p:ext uri="{BB962C8B-B14F-4D97-AF65-F5344CB8AC3E}">
        <p14:creationId xmlns:p14="http://schemas.microsoft.com/office/powerpoint/2010/main" val="3717400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20000"/>
              </a:lnSpc>
              <a:spcBef>
                <a:spcPts val="600"/>
              </a:spcBef>
              <a:spcAft>
                <a:spcPts val="300"/>
              </a:spcAft>
              <a:buClrTx/>
              <a:buSzTx/>
              <a:buFont typeface="Arial" panose="020B0604020202020204" pitchFamily="34" charset="0"/>
              <a:buChar char="•"/>
              <a:tabLst/>
              <a:defRPr/>
            </a:pPr>
            <a:r>
              <a:rPr lang="en-US" b="0" i="0" dirty="0">
                <a:solidFill>
                  <a:srgbClr val="26324B"/>
                </a:solidFill>
                <a:effectLst/>
                <a:latin typeface="Inter"/>
              </a:rPr>
              <a:t>ROHS … </a:t>
            </a:r>
            <a:r>
              <a:rPr lang="en-US" b="0" dirty="0">
                <a:solidFill>
                  <a:srgbClr val="26324B"/>
                </a:solidFill>
                <a:effectLst/>
                <a:latin typeface="Inter"/>
              </a:rPr>
              <a:t>Restriction of Hazardous Substances in Electrical and Electronic Equipment</a:t>
            </a:r>
            <a:endParaRPr lang="en-US" b="0" i="0" dirty="0">
              <a:solidFill>
                <a:srgbClr val="26324B"/>
              </a:solidFill>
              <a:effectLst/>
              <a:latin typeface="Inter"/>
            </a:endParaRPr>
          </a:p>
          <a:p>
            <a:pPr marL="171450" indent="-171450">
              <a:buFont typeface="Arial" panose="020B0604020202020204" pitchFamily="34" charset="0"/>
              <a:buChar char="•"/>
            </a:pPr>
            <a:r>
              <a:rPr lang="en-US" b="0" i="0" dirty="0">
                <a:solidFill>
                  <a:srgbClr val="26324B"/>
                </a:solidFill>
                <a:effectLst/>
                <a:latin typeface="Inter"/>
              </a:rPr>
              <a:t>ESPR - </a:t>
            </a:r>
            <a:r>
              <a:rPr lang="en-US" b="0" i="0" dirty="0">
                <a:solidFill>
                  <a:srgbClr val="0046FF"/>
                </a:solidFill>
                <a:effectLst/>
                <a:latin typeface="Inter"/>
                <a:hlinkClick r:id="rId3"/>
              </a:rPr>
              <a:t>Ecodesign for Sustainable Products Regulation</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15</a:t>
            </a:fld>
            <a:endParaRPr lang="de-DE" dirty="0"/>
          </a:p>
        </p:txBody>
      </p:sp>
    </p:spTree>
    <p:extLst>
      <p:ext uri="{BB962C8B-B14F-4D97-AF65-F5344CB8AC3E}">
        <p14:creationId xmlns:p14="http://schemas.microsoft.com/office/powerpoint/2010/main" val="4100945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b="1" dirty="0"/>
              <a:t>Continuous Improvement: </a:t>
            </a:r>
            <a:r>
              <a:rPr lang="en-US" b="0" dirty="0"/>
              <a:t>Plan-Do-Check-Act Model</a:t>
            </a:r>
          </a:p>
        </p:txBody>
      </p:sp>
      <p:sp>
        <p:nvSpPr>
          <p:cNvPr id="4" name="Foliennummernplatzhalter 3"/>
          <p:cNvSpPr>
            <a:spLocks noGrp="1"/>
          </p:cNvSpPr>
          <p:nvPr>
            <p:ph type="sldNum" sz="quarter" idx="5"/>
          </p:nvPr>
        </p:nvSpPr>
        <p:spPr/>
        <p:txBody>
          <a:bodyPr/>
          <a:lstStyle/>
          <a:p>
            <a:fld id="{160CD836-151D-406C-BB8C-1AD153EDB684}" type="slidenum">
              <a:rPr lang="de-DE" smtClean="0"/>
              <a:pPr/>
              <a:t>22</a:t>
            </a:fld>
            <a:endParaRPr lang="de-DE" dirty="0"/>
          </a:p>
        </p:txBody>
      </p:sp>
    </p:spTree>
    <p:extLst>
      <p:ext uri="{BB962C8B-B14F-4D97-AF65-F5344CB8AC3E}">
        <p14:creationId xmlns:p14="http://schemas.microsoft.com/office/powerpoint/2010/main" val="4116484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79A75-7A56-D1B0-124A-B4B8FEDACD0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A9CFCE1-5BB3-8101-C5B8-AC57112DB404}"/>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5D820A1E-7568-5211-FC2F-6E77C34AD2C5}"/>
              </a:ext>
            </a:extLst>
          </p:cNvPr>
          <p:cNvSpPr>
            <a:spLocks noGrp="1"/>
          </p:cNvSpPr>
          <p:nvPr>
            <p:ph type="body" idx="1"/>
          </p:nvPr>
        </p:nvSpPr>
        <p:spPr/>
        <p:txBody>
          <a:bodyPr/>
          <a:lstStyle/>
          <a:p>
            <a:r>
              <a:rPr lang="en-US" b="1" dirty="0"/>
              <a:t>Continuous Improvement: </a:t>
            </a:r>
            <a:r>
              <a:rPr lang="en-US" b="0" dirty="0"/>
              <a:t>Plan-Do-Check-Act Model</a:t>
            </a:r>
          </a:p>
        </p:txBody>
      </p:sp>
      <p:sp>
        <p:nvSpPr>
          <p:cNvPr id="4" name="Foliennummernplatzhalter 3">
            <a:extLst>
              <a:ext uri="{FF2B5EF4-FFF2-40B4-BE49-F238E27FC236}">
                <a16:creationId xmlns:a16="http://schemas.microsoft.com/office/drawing/2014/main" id="{841BD0F6-7FD6-0CB4-62A6-EDD24D2B1F7C}"/>
              </a:ext>
            </a:extLst>
          </p:cNvPr>
          <p:cNvSpPr>
            <a:spLocks noGrp="1"/>
          </p:cNvSpPr>
          <p:nvPr>
            <p:ph type="sldNum" sz="quarter" idx="5"/>
          </p:nvPr>
        </p:nvSpPr>
        <p:spPr/>
        <p:txBody>
          <a:bodyPr/>
          <a:lstStyle/>
          <a:p>
            <a:fld id="{160CD836-151D-406C-BB8C-1AD153EDB684}" type="slidenum">
              <a:rPr lang="de-DE" smtClean="0"/>
              <a:pPr/>
              <a:t>23</a:t>
            </a:fld>
            <a:endParaRPr lang="de-DE" dirty="0"/>
          </a:p>
        </p:txBody>
      </p:sp>
    </p:spTree>
    <p:extLst>
      <p:ext uri="{BB962C8B-B14F-4D97-AF65-F5344CB8AC3E}">
        <p14:creationId xmlns:p14="http://schemas.microsoft.com/office/powerpoint/2010/main" val="3110267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EB802-13D0-FCDC-E5A0-C910547D4EB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7A6A1D6-F5BD-E6C1-3846-4F3492E90DBF}"/>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13326F5D-4FA8-0091-1D9C-0224E2BAF9DB}"/>
              </a:ext>
            </a:extLst>
          </p:cNvPr>
          <p:cNvSpPr>
            <a:spLocks noGrp="1"/>
          </p:cNvSpPr>
          <p:nvPr>
            <p:ph type="body" idx="1"/>
          </p:nvPr>
        </p:nvSpPr>
        <p:spPr/>
        <p:txBody>
          <a:bodyPr/>
          <a:lstStyle/>
          <a:p>
            <a:r>
              <a:rPr lang="en-US" b="1" dirty="0"/>
              <a:t>Continuous Improvement: </a:t>
            </a:r>
            <a:r>
              <a:rPr lang="en-US" b="0" dirty="0"/>
              <a:t>Plan-Do-Check-Act Model</a:t>
            </a:r>
          </a:p>
        </p:txBody>
      </p:sp>
      <p:sp>
        <p:nvSpPr>
          <p:cNvPr id="4" name="Foliennummernplatzhalter 3">
            <a:extLst>
              <a:ext uri="{FF2B5EF4-FFF2-40B4-BE49-F238E27FC236}">
                <a16:creationId xmlns:a16="http://schemas.microsoft.com/office/drawing/2014/main" id="{2959C70A-7986-4C79-532C-383684DF3F9C}"/>
              </a:ext>
            </a:extLst>
          </p:cNvPr>
          <p:cNvSpPr>
            <a:spLocks noGrp="1"/>
          </p:cNvSpPr>
          <p:nvPr>
            <p:ph type="sldNum" sz="quarter" idx="5"/>
          </p:nvPr>
        </p:nvSpPr>
        <p:spPr/>
        <p:txBody>
          <a:bodyPr/>
          <a:lstStyle/>
          <a:p>
            <a:fld id="{160CD836-151D-406C-BB8C-1AD153EDB684}" type="slidenum">
              <a:rPr lang="de-DE" smtClean="0"/>
              <a:pPr/>
              <a:t>24</a:t>
            </a:fld>
            <a:endParaRPr lang="de-DE" dirty="0"/>
          </a:p>
        </p:txBody>
      </p:sp>
    </p:spTree>
    <p:extLst>
      <p:ext uri="{BB962C8B-B14F-4D97-AF65-F5344CB8AC3E}">
        <p14:creationId xmlns:p14="http://schemas.microsoft.com/office/powerpoint/2010/main" val="542877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Business performance: KPI driven image of business results</a:t>
            </a:r>
          </a:p>
        </p:txBody>
      </p:sp>
      <p:sp>
        <p:nvSpPr>
          <p:cNvPr id="4" name="Foliennummernplatzhalter 3"/>
          <p:cNvSpPr>
            <a:spLocks noGrp="1"/>
          </p:cNvSpPr>
          <p:nvPr>
            <p:ph type="sldNum" sz="quarter" idx="5"/>
          </p:nvPr>
        </p:nvSpPr>
        <p:spPr/>
        <p:txBody>
          <a:bodyPr/>
          <a:lstStyle/>
          <a:p>
            <a:fld id="{160CD836-151D-406C-BB8C-1AD153EDB684}" type="slidenum">
              <a:rPr lang="de-DE" smtClean="0"/>
              <a:pPr/>
              <a:t>26</a:t>
            </a:fld>
            <a:endParaRPr lang="de-DE" dirty="0"/>
          </a:p>
        </p:txBody>
      </p:sp>
    </p:spTree>
    <p:extLst>
      <p:ext uri="{BB962C8B-B14F-4D97-AF65-F5344CB8AC3E}">
        <p14:creationId xmlns:p14="http://schemas.microsoft.com/office/powerpoint/2010/main" val="3180366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70</a:t>
            </a:fld>
            <a:endParaRPr lang="de-DE" dirty="0"/>
          </a:p>
        </p:txBody>
      </p:sp>
    </p:spTree>
    <p:extLst>
      <p:ext uri="{BB962C8B-B14F-4D97-AF65-F5344CB8AC3E}">
        <p14:creationId xmlns:p14="http://schemas.microsoft.com/office/powerpoint/2010/main" val="3068901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SEM</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SEM</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SEM</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SEM</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4" y="1628999"/>
            <a:ext cx="10800675"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SEM</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he_Drive_(Thomson)"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21" Type="http://schemas.openxmlformats.org/officeDocument/2006/relationships/image" Target="../media/image35.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8.sv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7.pn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European_Economic_Area#/media/File:European_Economic_Area_member_states.svg"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en.wikipedia.org/wiki/CE_marking#/media/File:Plug-in_power_adapter_USB_for_Apple,_Model_A1300,_by_Flextronics-0813.jpg"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environment.ec.europa.eu/topics/waste-and-recycling/rohs-directive_en?utm_source=chatgpt.com" TargetMode="External"/><Relationship Id="rId7" Type="http://schemas.openxmlformats.org/officeDocument/2006/relationships/hyperlink" Target="https://eur-lex.europa.eu/eli/reg/2016/1628/oj/eng?utm_source=chatgpt.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single-market-economy.ec.europa.eu/sectors/mechanical-engineering/noise-emission-outdoor-equipment_en?utm_source=chatgpt.com" TargetMode="External"/><Relationship Id="rId5" Type="http://schemas.openxmlformats.org/officeDocument/2006/relationships/hyperlink" Target="https://commission.europa.eu/energy-climate-change-environment/standards-tools-and-labels/products-labelling-rules-and-requirements/ecodesign-sustainable-products-regulation_en?utm_source=chatgpt.com" TargetMode="External"/><Relationship Id="rId4" Type="http://schemas.openxmlformats.org/officeDocument/2006/relationships/hyperlink" Target="https://www.tuvsud.com/en-us/services/product-certification/ce-marking/ce-energy-related-products-directiv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commission.europa.eu/energy-climate-change-environment/standards-tools-and-labels/products-labelling-rules-and-requirements/ecodesign-sustainable-products-regulation_e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euronews.com/next/2024/10/11/temu-asked-by-the-eu-commission-to-clarify-measures-taken-against-illegal-products"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ec.europa.eu/docsroom/documents/9781/attachments/1/translation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21" Type="http://schemas.openxmlformats.org/officeDocument/2006/relationships/image" Target="../media/image35.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8.sv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7.pn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6.svg"/></Relationships>
</file>

<file path=ppt/slides/_rels/slide22.xml.rels><?xml version="1.0" encoding="UTF-8" standalone="yes"?>
<Relationships xmlns="http://schemas.openxmlformats.org/package/2006/relationships"><Relationship Id="rId3" Type="http://schemas.openxmlformats.org/officeDocument/2006/relationships/hyperlink" Target="https://www.qualio.com/blog/iso-9001-standard"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hyperlink" Target="https://www.qualio.com/blog/iso-9001-standard"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hyperlink" Target="https://www.qualio.com/blog/how-to-develop-and-implement-a-quality-management-syste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imcfhkrems.sharepoint.com/sites/QM-Online/SitePages/PLK.aspx"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www.nqa.com/en-us/Sustainability/iso-14001/implementation"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imcfhkrems.sharepoint.com/:x:/r/teams/UG_BeiratUmweltNachhaltigkeit-ISO14000AG/_layouts/15/Doc.aspx?sourcedoc=%7B7FEBA42C-E2F7-4AE2-8C70-DA7F22D234BA%7D&amp;file=IMC-Umweltaspekte_2024.xlsx&amp;action=default&amp;mobileredirect=true&amp;DefaultItemOpen=1"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www.nqa.com/en-us/Sustainability/iso-14001/implementation"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imcfhkrems.sharepoint.com/:w:/r/sites/QM-Online/_layouts/15/Doc.aspx?sourcedoc=%7BA85C288E-A960-4F52-A0A4-241710AFBB09%7D&amp;file=Umwelt%20und%20Nachhaltigkeit%20am%20IMC%20Krems.docx&amp;action=default&amp;mobileredirect=true&amp;DefaultItemOpen=1"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www.nqa.com/en-us/Sustainability/iso-14001/implementation"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www.nqa.com/en-us/Sustainability/iso-14001/implementation"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youtube.com/watch?v=KF9oAqIsqk4"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umweltbundesamt.at/umweltthemen/umweltmanagement/emas/emas-statistik" TargetMode="Externa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eur-lex.europa.eu/legal-content/EN/TXT/PDF/?uri=CELEX:32009R1221" TargetMode="Externa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hyperlink" Target="https://green-forum.ec.europa.eu/emas_en"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reen-forum.ec.europa.eu/system/files/2023-07/EMAS%20presentation%20for%20organisations_2022.pdf"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reen-forum.ec.europa.eu/system/files/2023-07/EMAS%20presentation%20for%20organisations_2022.pdf"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reen-forum.ec.europa.eu/system/files/2023-07/EMAS%20presentation%20for%20organisations_2022.pdf" TargetMode="External"/><Relationship Id="rId1" Type="http://schemas.openxmlformats.org/officeDocument/2006/relationships/slideLayout" Target="../slideLayouts/slideLayout7.xml"/><Relationship Id="rId4" Type="http://schemas.openxmlformats.org/officeDocument/2006/relationships/hyperlink" Target="https://www.bmimi.gv.at/dam/jcr:2e9f74a4-9476-4faa-afaf-05099cd88444/EMAS_Umweltgutachter.pdf"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reen-forum.ec.europa.eu/emas/emas-resources/emas-reference-documents_en?utm_source=pocket_shared"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hyperlink" Target="https://eur-lex.europa.eu/legal-content/EN/TXT/?qid=1548415936416&amp;uri=CELEX:32019D0061" TargetMode="Externa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65.png"/><Relationship Id="rId4" Type="http://schemas.openxmlformats.org/officeDocument/2006/relationships/customXml" Target="../ink/ink1.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umweltbundesamt.at/umweltthemen/umweltmanagement/emas/emas-statistik" TargetMode="Externa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hyperlink" Target="https://www.bmimi.gv.at/themen/klima_umwelt/betrieblich_umweltschutz/emas/publikationen/umwelterklaerung.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ur-lex.europa.eu/legal-content/EN/TXT/PDF/?uri=CELEX:32018R2026&amp;rid=2"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21" Type="http://schemas.openxmlformats.org/officeDocument/2006/relationships/image" Target="../media/image35.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8.sv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7.pn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6096000" y="2709000"/>
            <a:ext cx="5399326" cy="1440000"/>
          </a:xfrm>
        </p:spPr>
        <p:txBody>
          <a:bodyPr/>
          <a:lstStyle/>
          <a:p>
            <a:r>
              <a:rPr lang="en-GB" dirty="0"/>
              <a:t>Environmental Management Systems - EMS</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a:xfrm>
            <a:off x="6096000" y="4293000"/>
            <a:ext cx="5399326" cy="720000"/>
          </a:xfrm>
        </p:spPr>
        <p:txBody>
          <a:bodyPr/>
          <a:lstStyle/>
          <a:p>
            <a:r>
              <a:rPr lang="en-GB" dirty="0"/>
              <a:t>IL “Sustainability &amp; Environmental Management”</a:t>
            </a:r>
            <a:br>
              <a:rPr lang="en-GB" dirty="0"/>
            </a:br>
            <a:r>
              <a:rPr lang="en-GB" dirty="0"/>
              <a:t>SS 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hlinkClick r:id="rId3"/>
            <a:extLst>
              <a:ext uri="{FF2B5EF4-FFF2-40B4-BE49-F238E27FC236}">
                <a16:creationId xmlns:a16="http://schemas.microsoft.com/office/drawing/2014/main" id="{A4745F24-D207-A9C3-7B8F-2B847985E1BF}"/>
              </a:ext>
            </a:extLst>
          </p:cNvPr>
          <p:cNvPicPr>
            <a:picLocks noChangeAspect="1"/>
          </p:cNvPicPr>
          <p:nvPr/>
        </p:nvPicPr>
        <p:blipFill rotWithShape="1">
          <a:blip r:embed="rId4">
            <a:extLst>
              <a:ext uri="{28A0092B-C50C-407E-A947-70E740481C1C}">
                <a14:useLocalDpi xmlns:a14="http://schemas.microsoft.com/office/drawing/2010/main" val="0"/>
              </a:ext>
            </a:extLst>
          </a:blip>
          <a:srcRect l="14529" r="14723"/>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lumMod val="50000"/>
                  </a:schemeClr>
                </a:solidFill>
              </a:rPr>
              <a:t>(Thomson, 1916, PD)</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5"/>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11D24-1066-7FF7-D965-286FCD94282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CB7F27E-A242-9772-0501-D9A051AADA8E}"/>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726E05F4-D218-94C7-0C23-0A91E7A0DE39}"/>
              </a:ext>
            </a:extLst>
          </p:cNvPr>
          <p:cNvSpPr>
            <a:spLocks noGrp="1"/>
          </p:cNvSpPr>
          <p:nvPr>
            <p:ph type="title"/>
          </p:nvPr>
        </p:nvSpPr>
        <p:spPr/>
        <p:txBody>
          <a:bodyPr/>
          <a:lstStyle/>
          <a:p>
            <a:r>
              <a:rPr lang="en-GB" dirty="0"/>
              <a:t>So …</a:t>
            </a:r>
          </a:p>
        </p:txBody>
      </p:sp>
      <p:sp>
        <p:nvSpPr>
          <p:cNvPr id="5" name="Datumsplatzhalter 4">
            <a:extLst>
              <a:ext uri="{FF2B5EF4-FFF2-40B4-BE49-F238E27FC236}">
                <a16:creationId xmlns:a16="http://schemas.microsoft.com/office/drawing/2014/main" id="{FB74F43B-9773-22D4-C703-D9AF9588EDA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C6BFF0A-0CF1-6ED2-B63C-12779EA0E2FB}"/>
              </a:ext>
            </a:extLst>
          </p:cNvPr>
          <p:cNvSpPr>
            <a:spLocks noGrp="1"/>
          </p:cNvSpPr>
          <p:nvPr>
            <p:ph type="ftr" sz="quarter" idx="11"/>
          </p:nvPr>
        </p:nvSpPr>
        <p:spPr/>
        <p:txBody>
          <a:bodyPr/>
          <a:lstStyle/>
          <a:p>
            <a:r>
              <a:rPr lang="en-GB" dirty="0"/>
              <a:t>KMH / SEM</a:t>
            </a:r>
          </a:p>
        </p:txBody>
      </p:sp>
      <p:pic>
        <p:nvPicPr>
          <p:cNvPr id="18" name="Grafik 17" descr="Fabrik mit einfarbiger Füllung">
            <a:extLst>
              <a:ext uri="{FF2B5EF4-FFF2-40B4-BE49-F238E27FC236}">
                <a16:creationId xmlns:a16="http://schemas.microsoft.com/office/drawing/2014/main" id="{AD5CC9EC-AC2B-2CB8-C0D1-F89C4CB756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4C5E41E2-0B2D-57BA-6AE5-0757A8EE41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8D86103B-89D4-F758-E9F4-7ACD7E2502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FCC85AD4-163D-E1E3-F6ED-6B2FA80938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06626C8C-F131-46FE-2AAD-8CCD643EA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5A8050FB-6A7C-F47C-E2F7-106B72B57370}"/>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E57F87FA-0960-D2A4-EFEC-FEE91EEF04FD}"/>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13BD4AEA-F016-E580-D054-1346000D0018}"/>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26F5C521-F0D2-0947-A96F-B1D218E258E2}"/>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5A03BC44-5E37-3FB7-8308-7E8B742CC466}"/>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99687612-8AB1-746A-07B4-C835FFEFC48B}"/>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A46BBECA-ECDC-DB54-7C8A-2F9C8E97F0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8BE1C210-2FA8-902B-E63C-6236632D20D9}"/>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C72102EE-12F4-45A6-89DC-2466A43F20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AAC494E3-7C74-81D8-F181-EA57FA36CD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4CB1CCF1-FF5D-11D5-0B2C-B6D4C6FEC37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6583CB33-EBF6-71D9-812F-02A520566B7B}"/>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42867EBE-5422-708B-F200-4150CCB0CBA1}"/>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FEFF4553-A29B-775A-2198-A3334B09C881}"/>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2011CE0B-91D4-D75D-B75B-B6AED7E1683E}"/>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80" name="Grafik 79">
            <a:extLst>
              <a:ext uri="{FF2B5EF4-FFF2-40B4-BE49-F238E27FC236}">
                <a16:creationId xmlns:a16="http://schemas.microsoft.com/office/drawing/2014/main" id="{F5B221E1-96F6-0232-F383-3CBDC926BF84}"/>
              </a:ext>
            </a:extLst>
          </p:cNvPr>
          <p:cNvPicPr>
            <a:picLocks noChangeAspect="1"/>
          </p:cNvPicPr>
          <p:nvPr/>
        </p:nvPicPr>
        <p:blipFill>
          <a:blip r:embed="rId20"/>
          <a:srcRect l="61404"/>
          <a:stretch/>
        </p:blipFill>
        <p:spPr>
          <a:xfrm>
            <a:off x="7638909" y="569545"/>
            <a:ext cx="4073091" cy="5523455"/>
          </a:xfrm>
          <a:prstGeom prst="rect">
            <a:avLst/>
          </a:prstGeom>
        </p:spPr>
      </p:pic>
      <p:sp>
        <p:nvSpPr>
          <p:cNvPr id="4" name="Pfeil: nach links 3">
            <a:extLst>
              <a:ext uri="{FF2B5EF4-FFF2-40B4-BE49-F238E27FC236}">
                <a16:creationId xmlns:a16="http://schemas.microsoft.com/office/drawing/2014/main" id="{ADBAC6B5-333A-A449-F962-4BA2E2B58FA0}"/>
              </a:ext>
            </a:extLst>
          </p:cNvPr>
          <p:cNvSpPr/>
          <p:nvPr/>
        </p:nvSpPr>
        <p:spPr>
          <a:xfrm>
            <a:off x="5046909" y="4211854"/>
            <a:ext cx="2376000" cy="1008000"/>
          </a:xfrm>
          <a:prstGeom prst="leftArrow">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8" name="Grafik 7" descr="Smartphone mit einfarbiger Füllung">
            <a:extLst>
              <a:ext uri="{FF2B5EF4-FFF2-40B4-BE49-F238E27FC236}">
                <a16:creationId xmlns:a16="http://schemas.microsoft.com/office/drawing/2014/main" id="{23465F73-5DB0-AEA3-8439-6483D2B7E38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22909" y="3908154"/>
            <a:ext cx="1516000" cy="1516000"/>
          </a:xfrm>
          <a:prstGeom prst="rect">
            <a:avLst/>
          </a:prstGeom>
        </p:spPr>
      </p:pic>
      <p:pic>
        <p:nvPicPr>
          <p:cNvPr id="10" name="Grafik 9" descr="Kellner mit einfarbiger Füllung">
            <a:extLst>
              <a:ext uri="{FF2B5EF4-FFF2-40B4-BE49-F238E27FC236}">
                <a16:creationId xmlns:a16="http://schemas.microsoft.com/office/drawing/2014/main" id="{21FA17D2-A4B5-70B1-6CB4-D32A25FD2FC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30909" y="1849304"/>
            <a:ext cx="1516000" cy="1516000"/>
          </a:xfrm>
          <a:prstGeom prst="rect">
            <a:avLst/>
          </a:prstGeom>
        </p:spPr>
      </p:pic>
      <p:sp>
        <p:nvSpPr>
          <p:cNvPr id="11" name="Pfeil: nach links 10">
            <a:extLst>
              <a:ext uri="{FF2B5EF4-FFF2-40B4-BE49-F238E27FC236}">
                <a16:creationId xmlns:a16="http://schemas.microsoft.com/office/drawing/2014/main" id="{FDE77AE9-CD2F-9D76-6F75-A478DDDD00B3}"/>
              </a:ext>
            </a:extLst>
          </p:cNvPr>
          <p:cNvSpPr/>
          <p:nvPr/>
        </p:nvSpPr>
        <p:spPr>
          <a:xfrm rot="1131931">
            <a:off x="5271461" y="2981368"/>
            <a:ext cx="2376000" cy="1008000"/>
          </a:xfrm>
          <a:prstGeom prst="leftArrow">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7" name="Geschweifte Klammer rechts 6">
            <a:extLst>
              <a:ext uri="{FF2B5EF4-FFF2-40B4-BE49-F238E27FC236}">
                <a16:creationId xmlns:a16="http://schemas.microsoft.com/office/drawing/2014/main" id="{17C2948F-3226-1D1D-6F29-33E0CACE8C5C}"/>
              </a:ext>
            </a:extLst>
          </p:cNvPr>
          <p:cNvSpPr/>
          <p:nvPr/>
        </p:nvSpPr>
        <p:spPr>
          <a:xfrm rot="10800000">
            <a:off x="2856000" y="1924049"/>
            <a:ext cx="530479" cy="3644103"/>
          </a:xfrm>
          <a:prstGeom prst="rightBrace">
            <a:avLst>
              <a:gd name="adj1" fmla="val 29537"/>
              <a:gd name="adj2" fmla="val 50000"/>
            </a:avLst>
          </a:prstGeom>
          <a:ln w="34925">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 name="Textfeld 8">
            <a:extLst>
              <a:ext uri="{FF2B5EF4-FFF2-40B4-BE49-F238E27FC236}">
                <a16:creationId xmlns:a16="http://schemas.microsoft.com/office/drawing/2014/main" id="{FCA026F0-FA13-8E2F-E4DA-F2817412C687}"/>
              </a:ext>
            </a:extLst>
          </p:cNvPr>
          <p:cNvSpPr txBox="1"/>
          <p:nvPr/>
        </p:nvSpPr>
        <p:spPr>
          <a:xfrm>
            <a:off x="480000" y="2951174"/>
            <a:ext cx="2853091" cy="1845826"/>
          </a:xfrm>
          <a:prstGeom prst="rect">
            <a:avLst/>
          </a:prstGeom>
          <a:noFill/>
        </p:spPr>
        <p:txBody>
          <a:bodyPr wrap="square" lIns="0" tIns="0" rIns="0" bIns="0" rtlCol="0">
            <a:spAutoFit/>
          </a:bodyPr>
          <a:lstStyle/>
          <a:p>
            <a:pPr marL="457200" indent="-457200">
              <a:lnSpc>
                <a:spcPct val="120000"/>
              </a:lnSpc>
              <a:spcBef>
                <a:spcPts val="800"/>
              </a:spcBef>
              <a:buFont typeface="Wingdings" panose="05000000000000000000" pitchFamily="2" charset="2"/>
              <a:buChar char="§"/>
            </a:pPr>
            <a:r>
              <a:rPr lang="en-GB" sz="2400" b="1" dirty="0">
                <a:solidFill>
                  <a:srgbClr val="FF9E1B"/>
                </a:solidFill>
              </a:rPr>
              <a:t>Health &amp; safety standards</a:t>
            </a:r>
          </a:p>
          <a:p>
            <a:pPr marL="457200" indent="-457200">
              <a:lnSpc>
                <a:spcPct val="120000"/>
              </a:lnSpc>
              <a:spcBef>
                <a:spcPts val="800"/>
              </a:spcBef>
              <a:buFont typeface="Wingdings" panose="05000000000000000000" pitchFamily="2" charset="2"/>
              <a:buChar char="§"/>
            </a:pPr>
            <a:r>
              <a:rPr lang="en-GB" sz="2400" b="1" dirty="0">
                <a:solidFill>
                  <a:srgbClr val="FF9E1B"/>
                </a:solidFill>
              </a:rPr>
              <a:t>Environmental Standards</a:t>
            </a:r>
          </a:p>
        </p:txBody>
      </p:sp>
    </p:spTree>
    <p:extLst>
      <p:ext uri="{BB962C8B-B14F-4D97-AF65-F5344CB8AC3E}">
        <p14:creationId xmlns:p14="http://schemas.microsoft.com/office/powerpoint/2010/main" val="2192504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DB76-AA9B-E561-61FF-3A14F8BA7FA5}"/>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78F5283-B4F7-642D-64F3-8A758487BC14}"/>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3F0CDDAB-E8F6-5E2A-7281-F13D4AB6D3F7}"/>
              </a:ext>
            </a:extLst>
          </p:cNvPr>
          <p:cNvSpPr>
            <a:spLocks noGrp="1"/>
          </p:cNvSpPr>
          <p:nvPr>
            <p:ph type="title"/>
          </p:nvPr>
        </p:nvSpPr>
        <p:spPr/>
        <p:txBody>
          <a:bodyPr/>
          <a:lstStyle/>
          <a:p>
            <a:r>
              <a:rPr lang="en-GB" dirty="0"/>
              <a:t>CE … </a:t>
            </a:r>
          </a:p>
        </p:txBody>
      </p:sp>
      <p:sp>
        <p:nvSpPr>
          <p:cNvPr id="4" name="Inhaltsplatzhalter 3">
            <a:extLst>
              <a:ext uri="{FF2B5EF4-FFF2-40B4-BE49-F238E27FC236}">
                <a16:creationId xmlns:a16="http://schemas.microsoft.com/office/drawing/2014/main" id="{DC050F5C-756B-3DDC-C57A-C143D3F80CE7}"/>
              </a:ext>
            </a:extLst>
          </p:cNvPr>
          <p:cNvSpPr>
            <a:spLocks noGrp="1"/>
          </p:cNvSpPr>
          <p:nvPr>
            <p:ph idx="1"/>
          </p:nvPr>
        </p:nvSpPr>
        <p:spPr/>
        <p:txBody>
          <a:bodyPr>
            <a:normAutofit fontScale="85000" lnSpcReduction="10000"/>
          </a:bodyPr>
          <a:lstStyle/>
          <a:p>
            <a:pPr marL="0" indent="0" algn="ctr">
              <a:buNone/>
            </a:pPr>
            <a:r>
              <a:rPr lang="en-GB" sz="32400" dirty="0"/>
              <a:t>🤔</a:t>
            </a:r>
          </a:p>
        </p:txBody>
      </p:sp>
      <p:sp>
        <p:nvSpPr>
          <p:cNvPr id="5" name="Datumsplatzhalter 4">
            <a:extLst>
              <a:ext uri="{FF2B5EF4-FFF2-40B4-BE49-F238E27FC236}">
                <a16:creationId xmlns:a16="http://schemas.microsoft.com/office/drawing/2014/main" id="{7B8D5138-568F-FD1F-938D-15F885302F6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6EA56DB-9CD1-A979-178E-05F600CC73AD}"/>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233589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FDABC34-2888-400F-8270-8443388E3F21}"/>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769ABB47-A04B-CC52-586F-ABD3320CDD30}"/>
              </a:ext>
            </a:extLst>
          </p:cNvPr>
          <p:cNvSpPr>
            <a:spLocks noGrp="1"/>
          </p:cNvSpPr>
          <p:nvPr>
            <p:ph type="title"/>
          </p:nvPr>
        </p:nvSpPr>
        <p:spPr>
          <a:xfrm>
            <a:off x="695326" y="549000"/>
            <a:ext cx="4464674" cy="792000"/>
          </a:xfrm>
        </p:spPr>
        <p:txBody>
          <a:bodyPr/>
          <a:lstStyle/>
          <a:p>
            <a:r>
              <a:rPr lang="en-GB" dirty="0"/>
              <a:t>The European Economic Area (EEA)</a:t>
            </a:r>
          </a:p>
        </p:txBody>
      </p:sp>
      <p:sp>
        <p:nvSpPr>
          <p:cNvPr id="5" name="Datumsplatzhalter 4">
            <a:extLst>
              <a:ext uri="{FF2B5EF4-FFF2-40B4-BE49-F238E27FC236}">
                <a16:creationId xmlns:a16="http://schemas.microsoft.com/office/drawing/2014/main" id="{4193818A-DC19-0188-457D-56E0D6E9BEAF}"/>
              </a:ext>
            </a:extLst>
          </p:cNvPr>
          <p:cNvSpPr>
            <a:spLocks noGrp="1"/>
          </p:cNvSpPr>
          <p:nvPr>
            <p:ph type="dt" sz="half" idx="10"/>
          </p:nvPr>
        </p:nvSpPr>
        <p:spPr/>
        <p:txBody>
          <a:bodyPr/>
          <a:lstStyle/>
          <a:p>
            <a:r>
              <a:rPr lang="en-GB" dirty="0"/>
              <a:t>(Rob984, Wikimedia, CC BY-SA)</a:t>
            </a:r>
          </a:p>
        </p:txBody>
      </p:sp>
      <p:sp>
        <p:nvSpPr>
          <p:cNvPr id="6" name="Fußzeilenplatzhalter 5">
            <a:extLst>
              <a:ext uri="{FF2B5EF4-FFF2-40B4-BE49-F238E27FC236}">
                <a16:creationId xmlns:a16="http://schemas.microsoft.com/office/drawing/2014/main" id="{FC656CD9-37E9-1CA9-D68B-2B398BC536EB}"/>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CB8F33CB-24B3-368C-6B35-D7A53981A4F6}"/>
              </a:ext>
            </a:extLst>
          </p:cNvPr>
          <p:cNvSpPr>
            <a:spLocks noGrp="1"/>
          </p:cNvSpPr>
          <p:nvPr>
            <p:ph idx="1"/>
          </p:nvPr>
        </p:nvSpPr>
        <p:spPr>
          <a:xfrm>
            <a:off x="695325" y="1628999"/>
            <a:ext cx="4824676" cy="4535265"/>
          </a:xfrm>
        </p:spPr>
        <p:txBody>
          <a:bodyPr/>
          <a:lstStyle/>
          <a:p>
            <a:r>
              <a:rPr lang="en-GB" b="1" dirty="0"/>
              <a:t>EU 27</a:t>
            </a:r>
          </a:p>
          <a:p>
            <a:r>
              <a:rPr lang="en-GB" b="1" dirty="0"/>
              <a:t>Plus:</a:t>
            </a:r>
          </a:p>
          <a:p>
            <a:pPr lvl="1"/>
            <a:r>
              <a:rPr lang="en-GB" dirty="0"/>
              <a:t>Iceland</a:t>
            </a:r>
          </a:p>
          <a:p>
            <a:pPr lvl="1"/>
            <a:r>
              <a:rPr lang="en-GB" dirty="0"/>
              <a:t>Liechtenstein</a:t>
            </a:r>
          </a:p>
          <a:p>
            <a:pPr lvl="1"/>
            <a:r>
              <a:rPr lang="en-GB" dirty="0"/>
              <a:t>Norway</a:t>
            </a:r>
          </a:p>
        </p:txBody>
      </p:sp>
      <p:pic>
        <p:nvPicPr>
          <p:cNvPr id="8" name="Picture 2" descr="undefined">
            <a:hlinkClick r:id="rId2"/>
            <a:extLst>
              <a:ext uri="{FF2B5EF4-FFF2-40B4-BE49-F238E27FC236}">
                <a16:creationId xmlns:a16="http://schemas.microsoft.com/office/drawing/2014/main" id="{04DB87EA-DB4B-C811-E1FC-3918BC04A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000" y="483062"/>
            <a:ext cx="5609938" cy="560993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58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7E59EFC-2EE8-ADAF-C3AB-B16F62A6A221}"/>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0A5CD368-8BD0-A3D0-E38A-E7AF701AF75C}"/>
              </a:ext>
            </a:extLst>
          </p:cNvPr>
          <p:cNvSpPr>
            <a:spLocks noGrp="1"/>
          </p:cNvSpPr>
          <p:nvPr>
            <p:ph type="title"/>
          </p:nvPr>
        </p:nvSpPr>
        <p:spPr/>
        <p:txBody>
          <a:bodyPr/>
          <a:lstStyle/>
          <a:p>
            <a:r>
              <a:rPr lang="en-GB" dirty="0"/>
              <a:t>CE – or: Conformité Européenne</a:t>
            </a:r>
          </a:p>
        </p:txBody>
      </p:sp>
      <p:pic>
        <p:nvPicPr>
          <p:cNvPr id="8" name="Content Placeholder 7">
            <a:hlinkClick r:id="rId2"/>
            <a:extLst>
              <a:ext uri="{FF2B5EF4-FFF2-40B4-BE49-F238E27FC236}">
                <a16:creationId xmlns:a16="http://schemas.microsoft.com/office/drawing/2014/main" id="{2C89479C-AFB6-6E19-ABDA-9EABD843DC6C}"/>
              </a:ext>
            </a:extLst>
          </p:cNvPr>
          <p:cNvPicPr>
            <a:picLocks noGrp="1" noChangeAspect="1"/>
          </p:cNvPicPr>
          <p:nvPr>
            <p:ph idx="1"/>
          </p:nvPr>
        </p:nvPicPr>
        <p:blipFill>
          <a:blip r:embed="rId3"/>
          <a:stretch>
            <a:fillRect/>
          </a:stretch>
        </p:blipFill>
        <p:spPr>
          <a:xfrm>
            <a:off x="2296169" y="1485512"/>
            <a:ext cx="7599661"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FEE5DB92-357B-C68F-E226-31233C7217CF}"/>
              </a:ext>
            </a:extLst>
          </p:cNvPr>
          <p:cNvSpPr>
            <a:spLocks noGrp="1"/>
          </p:cNvSpPr>
          <p:nvPr>
            <p:ph type="dt" sz="half" idx="10"/>
          </p:nvPr>
        </p:nvSpPr>
        <p:spPr/>
        <p:txBody>
          <a:bodyPr/>
          <a:lstStyle/>
          <a:p>
            <a:r>
              <a:rPr lang="en-GB" dirty="0"/>
              <a:t>(Spekking, CC BY-SA, Wikimedia)</a:t>
            </a:r>
          </a:p>
        </p:txBody>
      </p:sp>
      <p:sp>
        <p:nvSpPr>
          <p:cNvPr id="6" name="Fußzeilenplatzhalter 5">
            <a:extLst>
              <a:ext uri="{FF2B5EF4-FFF2-40B4-BE49-F238E27FC236}">
                <a16:creationId xmlns:a16="http://schemas.microsoft.com/office/drawing/2014/main" id="{6409E16A-5531-EBBD-4A89-222735095DFC}"/>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816368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9C523CA-5C33-6D80-F7E6-0181A2AA3768}"/>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02979D68-C57E-4F36-417E-EC5BFE85D6A2}"/>
              </a:ext>
            </a:extLst>
          </p:cNvPr>
          <p:cNvSpPr>
            <a:spLocks noGrp="1"/>
          </p:cNvSpPr>
          <p:nvPr>
            <p:ph type="title"/>
          </p:nvPr>
        </p:nvSpPr>
        <p:spPr>
          <a:xfrm>
            <a:off x="695326" y="549000"/>
            <a:ext cx="2448674" cy="792000"/>
          </a:xfrm>
        </p:spPr>
        <p:txBody>
          <a:bodyPr/>
          <a:lstStyle/>
          <a:p>
            <a:r>
              <a:rPr lang="en-GB" dirty="0"/>
              <a:t>So CE for Everything?</a:t>
            </a:r>
          </a:p>
        </p:txBody>
      </p:sp>
      <p:graphicFrame>
        <p:nvGraphicFramePr>
          <p:cNvPr id="7" name="Inhaltsplatzhalter 6">
            <a:extLst>
              <a:ext uri="{FF2B5EF4-FFF2-40B4-BE49-F238E27FC236}">
                <a16:creationId xmlns:a16="http://schemas.microsoft.com/office/drawing/2014/main" id="{1F1B639A-78C3-EB16-6C16-394AE4153081}"/>
              </a:ext>
            </a:extLst>
          </p:cNvPr>
          <p:cNvGraphicFramePr>
            <a:graphicFrameLocks noGrp="1"/>
          </p:cNvGraphicFramePr>
          <p:nvPr>
            <p:ph idx="1"/>
            <p:extLst>
              <p:ext uri="{D42A27DB-BD31-4B8C-83A1-F6EECF244321}">
                <p14:modId xmlns:p14="http://schemas.microsoft.com/office/powerpoint/2010/main" val="1218414416"/>
              </p:ext>
            </p:extLst>
          </p:nvPr>
        </p:nvGraphicFramePr>
        <p:xfrm>
          <a:off x="3000000" y="405001"/>
          <a:ext cx="7704001" cy="5920744"/>
        </p:xfrm>
        <a:graphic>
          <a:graphicData uri="http://schemas.openxmlformats.org/drawingml/2006/table">
            <a:tbl>
              <a:tblPr firstRow="1" firstCol="1">
                <a:tableStyleId>{7E9639D4-E3E2-4D34-9284-5A2195B3D0D7}</a:tableStyleId>
              </a:tblPr>
              <a:tblGrid>
                <a:gridCol w="2160000">
                  <a:extLst>
                    <a:ext uri="{9D8B030D-6E8A-4147-A177-3AD203B41FA5}">
                      <a16:colId xmlns:a16="http://schemas.microsoft.com/office/drawing/2014/main" val="3906134882"/>
                    </a:ext>
                  </a:extLst>
                </a:gridCol>
                <a:gridCol w="3528000">
                  <a:extLst>
                    <a:ext uri="{9D8B030D-6E8A-4147-A177-3AD203B41FA5}">
                      <a16:colId xmlns:a16="http://schemas.microsoft.com/office/drawing/2014/main" val="405658154"/>
                    </a:ext>
                  </a:extLst>
                </a:gridCol>
                <a:gridCol w="2016001">
                  <a:extLst>
                    <a:ext uri="{9D8B030D-6E8A-4147-A177-3AD203B41FA5}">
                      <a16:colId xmlns:a16="http://schemas.microsoft.com/office/drawing/2014/main" val="726391765"/>
                    </a:ext>
                  </a:extLst>
                </a:gridCol>
              </a:tblGrid>
              <a:tr h="165735">
                <a:tc>
                  <a:txBody>
                    <a:bodyPr/>
                    <a:lstStyle/>
                    <a:p>
                      <a:r>
                        <a:rPr lang="de-AT" sz="1000" dirty="0"/>
                        <a:t>Product family</a:t>
                      </a:r>
                    </a:p>
                  </a:txBody>
                  <a:tcPr marL="32629" marR="32629" marT="16315" marB="16315" anchor="ctr"/>
                </a:tc>
                <a:tc>
                  <a:txBody>
                    <a:bodyPr/>
                    <a:lstStyle/>
                    <a:p>
                      <a:r>
                        <a:rPr lang="de-AT" sz="1000" dirty="0"/>
                        <a:t>Core directive / regulation</a:t>
                      </a:r>
                    </a:p>
                  </a:txBody>
                  <a:tcPr marL="32629" marR="32629" marT="16315" marB="16315" anchor="ctr"/>
                </a:tc>
                <a:tc>
                  <a:txBody>
                    <a:bodyPr/>
                    <a:lstStyle/>
                    <a:p>
                      <a:r>
                        <a:rPr lang="de-AT" sz="1000" dirty="0"/>
                        <a:t>Typical products</a:t>
                      </a:r>
                    </a:p>
                  </a:txBody>
                  <a:tcPr marL="32629" marR="32629" marT="16315" marB="16315" anchor="ctr"/>
                </a:tc>
                <a:extLst>
                  <a:ext uri="{0D108BD9-81ED-4DB2-BD59-A6C34878D82A}">
                    <a16:rowId xmlns:a16="http://schemas.microsoft.com/office/drawing/2014/main" val="3038590595"/>
                  </a:ext>
                </a:extLst>
              </a:tr>
              <a:tr h="414335">
                <a:tc>
                  <a:txBody>
                    <a:bodyPr/>
                    <a:lstStyle/>
                    <a:p>
                      <a:r>
                        <a:rPr lang="de-AT" sz="1000" b="1" dirty="0"/>
                        <a:t>Electrical &amp; electronic equipment</a:t>
                      </a:r>
                      <a:endParaRPr lang="de-AT" sz="1000" dirty="0"/>
                    </a:p>
                  </a:txBody>
                  <a:tcPr marL="32629" marR="32629" marT="16315" marB="16315" anchor="ctr"/>
                </a:tc>
                <a:tc>
                  <a:txBody>
                    <a:bodyPr/>
                    <a:lstStyle/>
                    <a:p>
                      <a:r>
                        <a:rPr lang="en-US" sz="1000" dirty="0"/>
                        <a:t>Low-Voltage (LVD), EMC, Radio Equipment (RED), RoHS, </a:t>
                      </a:r>
                      <a:r>
                        <a:rPr lang="en-US" sz="1000" b="1" dirty="0"/>
                        <a:t>Ecodesign / ESPR</a:t>
                      </a:r>
                      <a:endParaRPr lang="en-US" sz="1000" dirty="0"/>
                    </a:p>
                  </a:txBody>
                  <a:tcPr marL="32629" marR="32629" marT="16315" marB="16315" anchor="ctr"/>
                </a:tc>
                <a:tc>
                  <a:txBody>
                    <a:bodyPr/>
                    <a:lstStyle/>
                    <a:p>
                      <a:r>
                        <a:rPr lang="de-AT" sz="1000" dirty="0"/>
                        <a:t>Lamps, chargers, smartphones, servers</a:t>
                      </a:r>
                    </a:p>
                  </a:txBody>
                  <a:tcPr marL="32629" marR="32629" marT="16315" marB="16315" anchor="ctr"/>
                </a:tc>
                <a:extLst>
                  <a:ext uri="{0D108BD9-81ED-4DB2-BD59-A6C34878D82A}">
                    <a16:rowId xmlns:a16="http://schemas.microsoft.com/office/drawing/2014/main" val="2827970981"/>
                  </a:ext>
                </a:extLst>
              </a:tr>
              <a:tr h="290035">
                <a:tc>
                  <a:txBody>
                    <a:bodyPr/>
                    <a:lstStyle/>
                    <a:p>
                      <a:r>
                        <a:rPr lang="de-AT" sz="1000" b="1" dirty="0"/>
                        <a:t>Batteries</a:t>
                      </a:r>
                      <a:endParaRPr lang="de-AT" sz="1000" dirty="0"/>
                    </a:p>
                  </a:txBody>
                  <a:tcPr marL="32629" marR="32629" marT="16315" marB="16315" anchor="ctr"/>
                </a:tc>
                <a:tc>
                  <a:txBody>
                    <a:bodyPr/>
                    <a:lstStyle/>
                    <a:p>
                      <a:r>
                        <a:rPr lang="de-AT" sz="1000" dirty="0"/>
                        <a:t>Batteries Regulation (EU) 2023/1542</a:t>
                      </a:r>
                    </a:p>
                  </a:txBody>
                  <a:tcPr marL="32629" marR="32629" marT="16315" marB="16315" anchor="ctr"/>
                </a:tc>
                <a:tc>
                  <a:txBody>
                    <a:bodyPr/>
                    <a:lstStyle/>
                    <a:p>
                      <a:r>
                        <a:rPr lang="en-US" sz="1000" dirty="0"/>
                        <a:t>Portable Li-ion packs, EV battery modules</a:t>
                      </a:r>
                    </a:p>
                  </a:txBody>
                  <a:tcPr marL="32629" marR="32629" marT="16315" marB="16315" anchor="ctr"/>
                </a:tc>
                <a:extLst>
                  <a:ext uri="{0D108BD9-81ED-4DB2-BD59-A6C34878D82A}">
                    <a16:rowId xmlns:a16="http://schemas.microsoft.com/office/drawing/2014/main" val="3856455920"/>
                  </a:ext>
                </a:extLst>
              </a:tr>
              <a:tr h="662937">
                <a:tc>
                  <a:txBody>
                    <a:bodyPr/>
                    <a:lstStyle/>
                    <a:p>
                      <a:r>
                        <a:rPr lang="de-AT" sz="1000" b="1" dirty="0"/>
                        <a:t>Machinery &amp; outdoor equipment</a:t>
                      </a:r>
                      <a:endParaRPr lang="de-AT" sz="1000" dirty="0"/>
                    </a:p>
                  </a:txBody>
                  <a:tcPr marL="32629" marR="32629" marT="16315" marB="16315" anchor="ctr"/>
                </a:tc>
                <a:tc>
                  <a:txBody>
                    <a:bodyPr/>
                    <a:lstStyle/>
                    <a:p>
                      <a:r>
                        <a:rPr lang="en-US" sz="1000" dirty="0"/>
                        <a:t>Machinery Directive 2006/42/EC → </a:t>
                      </a:r>
                      <a:r>
                        <a:rPr lang="en-US" sz="1000" b="1" dirty="0"/>
                        <a:t>Machinery Regulation 2023/1230</a:t>
                      </a:r>
                      <a:r>
                        <a:rPr lang="en-US" sz="1000" dirty="0"/>
                        <a:t> (from 2027); Outdoor-Noise 2000/14/EC; NRMM emission Reg. 2016/1628</a:t>
                      </a:r>
                    </a:p>
                  </a:txBody>
                  <a:tcPr marL="32629" marR="32629" marT="16315" marB="16315" anchor="ctr"/>
                </a:tc>
                <a:tc>
                  <a:txBody>
                    <a:bodyPr/>
                    <a:lstStyle/>
                    <a:p>
                      <a:r>
                        <a:rPr lang="de-AT" sz="1000" dirty="0"/>
                        <a:t>CNC machines, 3-D printers, excavators, lawn-mowers</a:t>
                      </a:r>
                    </a:p>
                  </a:txBody>
                  <a:tcPr marL="32629" marR="32629" marT="16315" marB="16315" anchor="ctr"/>
                </a:tc>
                <a:extLst>
                  <a:ext uri="{0D108BD9-81ED-4DB2-BD59-A6C34878D82A}">
                    <a16:rowId xmlns:a16="http://schemas.microsoft.com/office/drawing/2014/main" val="1592405522"/>
                  </a:ext>
                </a:extLst>
              </a:tr>
              <a:tr h="662937">
                <a:tc>
                  <a:txBody>
                    <a:bodyPr/>
                    <a:lstStyle/>
                    <a:p>
                      <a:r>
                        <a:rPr lang="de-AT" sz="1000" b="1" dirty="0"/>
                        <a:t>Gas &amp; pressure</a:t>
                      </a:r>
                      <a:endParaRPr lang="de-AT" sz="1000" dirty="0"/>
                    </a:p>
                  </a:txBody>
                  <a:tcPr marL="32629" marR="32629" marT="16315" marB="16315" anchor="ctr"/>
                </a:tc>
                <a:tc>
                  <a:txBody>
                    <a:bodyPr/>
                    <a:lstStyle/>
                    <a:p>
                      <a:r>
                        <a:rPr lang="de-AT" sz="1000" dirty="0"/>
                        <a:t>Gas Appliances Reg. 2016/426; Pressure Equipment Dir. 2014/68/EU; Simple Pressure Vessels 2014/29/EU; Hot-Water Boilers 92/42/EEC</a:t>
                      </a:r>
                    </a:p>
                  </a:txBody>
                  <a:tcPr marL="32629" marR="32629" marT="16315" marB="16315" anchor="ctr"/>
                </a:tc>
                <a:tc>
                  <a:txBody>
                    <a:bodyPr/>
                    <a:lstStyle/>
                    <a:p>
                      <a:r>
                        <a:rPr lang="en-US" sz="1000" dirty="0"/>
                        <a:t>Domestic boilers, air receivers, LPG heaters</a:t>
                      </a:r>
                    </a:p>
                  </a:txBody>
                  <a:tcPr marL="32629" marR="32629" marT="16315" marB="16315" anchor="ctr"/>
                </a:tc>
                <a:extLst>
                  <a:ext uri="{0D108BD9-81ED-4DB2-BD59-A6C34878D82A}">
                    <a16:rowId xmlns:a16="http://schemas.microsoft.com/office/drawing/2014/main" val="2854730427"/>
                  </a:ext>
                </a:extLst>
              </a:tr>
              <a:tr h="662937">
                <a:tc>
                  <a:txBody>
                    <a:bodyPr/>
                    <a:lstStyle/>
                    <a:p>
                      <a:r>
                        <a:rPr lang="de-AT" sz="1000" b="1" dirty="0"/>
                        <a:t>Lifting &amp; transport</a:t>
                      </a:r>
                      <a:endParaRPr lang="de-AT" sz="1000" dirty="0"/>
                    </a:p>
                  </a:txBody>
                  <a:tcPr marL="32629" marR="32629" marT="16315" marB="16315" anchor="ctr"/>
                </a:tc>
                <a:tc>
                  <a:txBody>
                    <a:bodyPr/>
                    <a:lstStyle/>
                    <a:p>
                      <a:r>
                        <a:rPr lang="de-AT" sz="1000" dirty="0"/>
                        <a:t>Lifts 2014/33/EU; Cableways 2016/424; Recreational Craft 2013/53/EU; Rail Interoperability subsystem regs.; </a:t>
                      </a:r>
                      <a:r>
                        <a:rPr lang="de-AT" sz="1000" b="1" dirty="0"/>
                        <a:t>Unmanned Aircraft Systems 2019/945</a:t>
                      </a:r>
                      <a:endParaRPr lang="de-AT" sz="1000" dirty="0"/>
                    </a:p>
                  </a:txBody>
                  <a:tcPr marL="32629" marR="32629" marT="16315" marB="16315" anchor="ctr"/>
                </a:tc>
                <a:tc>
                  <a:txBody>
                    <a:bodyPr/>
                    <a:lstStyle/>
                    <a:p>
                      <a:r>
                        <a:rPr lang="en-US" sz="1000" dirty="0"/>
                        <a:t>Passenger lifts, ski-gondolas, pleasure boats, consumer drones</a:t>
                      </a:r>
                    </a:p>
                  </a:txBody>
                  <a:tcPr marL="32629" marR="32629" marT="16315" marB="16315" anchor="ctr"/>
                </a:tc>
                <a:extLst>
                  <a:ext uri="{0D108BD9-81ED-4DB2-BD59-A6C34878D82A}">
                    <a16:rowId xmlns:a16="http://schemas.microsoft.com/office/drawing/2014/main" val="1213768802"/>
                  </a:ext>
                </a:extLst>
              </a:tr>
              <a:tr h="290035">
                <a:tc>
                  <a:txBody>
                    <a:bodyPr/>
                    <a:lstStyle/>
                    <a:p>
                      <a:r>
                        <a:rPr lang="de-AT" sz="1000" b="1" dirty="0"/>
                        <a:t>Construction products</a:t>
                      </a:r>
                      <a:endParaRPr lang="de-AT" sz="1000" dirty="0"/>
                    </a:p>
                  </a:txBody>
                  <a:tcPr marL="32629" marR="32629" marT="16315" marB="16315" anchor="ctr"/>
                </a:tc>
                <a:tc>
                  <a:txBody>
                    <a:bodyPr/>
                    <a:lstStyle/>
                    <a:p>
                      <a:r>
                        <a:rPr lang="de-AT" sz="1000" dirty="0"/>
                        <a:t>Construction Products Reg. 305/2011 (rev. 2024)</a:t>
                      </a:r>
                    </a:p>
                  </a:txBody>
                  <a:tcPr marL="32629" marR="32629" marT="16315" marB="16315" anchor="ctr"/>
                </a:tc>
                <a:tc>
                  <a:txBody>
                    <a:bodyPr/>
                    <a:lstStyle/>
                    <a:p>
                      <a:r>
                        <a:rPr lang="de-AT" sz="1000" dirty="0"/>
                        <a:t>Cement, insulation boards, windows</a:t>
                      </a:r>
                    </a:p>
                  </a:txBody>
                  <a:tcPr marL="32629" marR="32629" marT="16315" marB="16315" anchor="ctr"/>
                </a:tc>
                <a:extLst>
                  <a:ext uri="{0D108BD9-81ED-4DB2-BD59-A6C34878D82A}">
                    <a16:rowId xmlns:a16="http://schemas.microsoft.com/office/drawing/2014/main" val="139216512"/>
                  </a:ext>
                </a:extLst>
              </a:tr>
              <a:tr h="538636">
                <a:tc>
                  <a:txBody>
                    <a:bodyPr/>
                    <a:lstStyle/>
                    <a:p>
                      <a:r>
                        <a:rPr lang="de-AT" sz="1000" b="1" dirty="0"/>
                        <a:t>Personal protection &amp; explosives</a:t>
                      </a:r>
                      <a:endParaRPr lang="de-AT" sz="1000" dirty="0"/>
                    </a:p>
                  </a:txBody>
                  <a:tcPr marL="32629" marR="32629" marT="16315" marB="16315" anchor="ctr"/>
                </a:tc>
                <a:tc>
                  <a:txBody>
                    <a:bodyPr/>
                    <a:lstStyle/>
                    <a:p>
                      <a:r>
                        <a:rPr lang="fr-FR" sz="1000" dirty="0"/>
                        <a:t>PPE Reg. 2016/425; ATEX 2014/34/EU; Explosives for Civil Uses 2014/28/EU; Pyrotechnic Articles 2013/29/EU</a:t>
                      </a:r>
                    </a:p>
                  </a:txBody>
                  <a:tcPr marL="32629" marR="32629" marT="16315" marB="16315" anchor="ctr"/>
                </a:tc>
                <a:tc>
                  <a:txBody>
                    <a:bodyPr/>
                    <a:lstStyle/>
                    <a:p>
                      <a:r>
                        <a:rPr lang="en-US" sz="1000" dirty="0"/>
                        <a:t>Safety helmets, intrinsic-safe torches, detonators, distress flares</a:t>
                      </a:r>
                    </a:p>
                  </a:txBody>
                  <a:tcPr marL="32629" marR="32629" marT="16315" marB="16315" anchor="ctr"/>
                </a:tc>
                <a:extLst>
                  <a:ext uri="{0D108BD9-81ED-4DB2-BD59-A6C34878D82A}">
                    <a16:rowId xmlns:a16="http://schemas.microsoft.com/office/drawing/2014/main" val="4197999100"/>
                  </a:ext>
                </a:extLst>
              </a:tr>
              <a:tr h="538636">
                <a:tc>
                  <a:txBody>
                    <a:bodyPr/>
                    <a:lstStyle/>
                    <a:p>
                      <a:r>
                        <a:rPr lang="de-AT" sz="1000" b="1" dirty="0"/>
                        <a:t>Metrology</a:t>
                      </a:r>
                      <a:endParaRPr lang="de-AT" sz="1000" dirty="0"/>
                    </a:p>
                  </a:txBody>
                  <a:tcPr marL="32629" marR="32629" marT="16315" marB="16315" anchor="ctr"/>
                </a:tc>
                <a:tc>
                  <a:txBody>
                    <a:bodyPr/>
                    <a:lstStyle/>
                    <a:p>
                      <a:r>
                        <a:rPr lang="de-AT" sz="1000" dirty="0"/>
                        <a:t>Measuring Instruments Dir. 2014/32/EU; Non-automatic Weighing Instruments Dir. 2014/31/EU</a:t>
                      </a:r>
                    </a:p>
                  </a:txBody>
                  <a:tcPr marL="32629" marR="32629" marT="16315" marB="16315" anchor="ctr"/>
                </a:tc>
                <a:tc>
                  <a:txBody>
                    <a:bodyPr/>
                    <a:lstStyle/>
                    <a:p>
                      <a:r>
                        <a:rPr lang="en-US" sz="1000" dirty="0"/>
                        <a:t>Water meters, taximeters, shop scales</a:t>
                      </a:r>
                    </a:p>
                  </a:txBody>
                  <a:tcPr marL="32629" marR="32629" marT="16315" marB="16315" anchor="ctr"/>
                </a:tc>
                <a:extLst>
                  <a:ext uri="{0D108BD9-81ED-4DB2-BD59-A6C34878D82A}">
                    <a16:rowId xmlns:a16="http://schemas.microsoft.com/office/drawing/2014/main" val="2502552866"/>
                  </a:ext>
                </a:extLst>
              </a:tr>
              <a:tr h="290035">
                <a:tc>
                  <a:txBody>
                    <a:bodyPr/>
                    <a:lstStyle/>
                    <a:p>
                      <a:r>
                        <a:rPr lang="de-AT" sz="1000" b="1" dirty="0"/>
                        <a:t>Medical &amp; health</a:t>
                      </a:r>
                      <a:endParaRPr lang="de-AT" sz="1000" dirty="0"/>
                    </a:p>
                  </a:txBody>
                  <a:tcPr marL="32629" marR="32629" marT="16315" marB="16315" anchor="ctr"/>
                </a:tc>
                <a:tc>
                  <a:txBody>
                    <a:bodyPr/>
                    <a:lstStyle/>
                    <a:p>
                      <a:r>
                        <a:rPr lang="it-IT" sz="1000" dirty="0"/>
                        <a:t>Medical Devices Reg. 2017/745; In-Vitro Diagnostics Reg. 2017/746</a:t>
                      </a:r>
                    </a:p>
                  </a:txBody>
                  <a:tcPr marL="32629" marR="32629" marT="16315" marB="16315" anchor="ctr"/>
                </a:tc>
                <a:tc>
                  <a:txBody>
                    <a:bodyPr/>
                    <a:lstStyle/>
                    <a:p>
                      <a:r>
                        <a:rPr lang="de-AT" sz="1000" dirty="0"/>
                        <a:t>Surgical implants, blood-glucose tests</a:t>
                      </a:r>
                    </a:p>
                  </a:txBody>
                  <a:tcPr marL="32629" marR="32629" marT="16315" marB="16315" anchor="ctr"/>
                </a:tc>
                <a:extLst>
                  <a:ext uri="{0D108BD9-81ED-4DB2-BD59-A6C34878D82A}">
                    <a16:rowId xmlns:a16="http://schemas.microsoft.com/office/drawing/2014/main" val="661183163"/>
                  </a:ext>
                </a:extLst>
              </a:tr>
              <a:tr h="414335">
                <a:tc>
                  <a:txBody>
                    <a:bodyPr/>
                    <a:lstStyle/>
                    <a:p>
                      <a:r>
                        <a:rPr lang="de-AT" sz="1000" b="1" dirty="0"/>
                        <a:t>Toys &amp; other consumer goods</a:t>
                      </a:r>
                      <a:endParaRPr lang="de-AT" sz="1000" dirty="0"/>
                    </a:p>
                  </a:txBody>
                  <a:tcPr marL="32629" marR="32629" marT="16315" marB="16315" anchor="ctr"/>
                </a:tc>
                <a:tc>
                  <a:txBody>
                    <a:bodyPr/>
                    <a:lstStyle/>
                    <a:p>
                      <a:r>
                        <a:rPr lang="en-US" sz="1000" dirty="0"/>
                        <a:t>Toy Safety Dir. 2009/48/EC; many energy-related products via Ecodesign rules</a:t>
                      </a:r>
                    </a:p>
                  </a:txBody>
                  <a:tcPr marL="32629" marR="32629" marT="16315" marB="16315" anchor="ctr"/>
                </a:tc>
                <a:tc>
                  <a:txBody>
                    <a:bodyPr/>
                    <a:lstStyle/>
                    <a:p>
                      <a:r>
                        <a:rPr lang="de-AT" sz="1000" dirty="0"/>
                        <a:t>Toy trains, refrigerators, TVs</a:t>
                      </a:r>
                    </a:p>
                  </a:txBody>
                  <a:tcPr marL="32629" marR="32629" marT="16315" marB="16315" anchor="ctr"/>
                </a:tc>
                <a:extLst>
                  <a:ext uri="{0D108BD9-81ED-4DB2-BD59-A6C34878D82A}">
                    <a16:rowId xmlns:a16="http://schemas.microsoft.com/office/drawing/2014/main" val="1635989398"/>
                  </a:ext>
                </a:extLst>
              </a:tr>
              <a:tr h="290035">
                <a:tc>
                  <a:txBody>
                    <a:bodyPr/>
                    <a:lstStyle/>
                    <a:p>
                      <a:r>
                        <a:rPr lang="de-AT" sz="1000" b="1" dirty="0"/>
                        <a:t>Fertilisers</a:t>
                      </a:r>
                      <a:endParaRPr lang="de-AT" sz="1000" dirty="0"/>
                    </a:p>
                  </a:txBody>
                  <a:tcPr marL="32629" marR="32629" marT="16315" marB="16315" anchor="ctr"/>
                </a:tc>
                <a:tc>
                  <a:txBody>
                    <a:bodyPr/>
                    <a:lstStyle/>
                    <a:p>
                      <a:r>
                        <a:rPr lang="de-AT" sz="1000" dirty="0"/>
                        <a:t>Fertilising Products Reg. 2019/1009</a:t>
                      </a:r>
                    </a:p>
                  </a:txBody>
                  <a:tcPr marL="32629" marR="32629" marT="16315" marB="16315" anchor="ctr"/>
                </a:tc>
                <a:tc>
                  <a:txBody>
                    <a:bodyPr/>
                    <a:lstStyle/>
                    <a:p>
                      <a:r>
                        <a:rPr lang="de-AT" sz="1000" dirty="0"/>
                        <a:t>Organic/mineral fertilisers, soil improvers, biostimulants</a:t>
                      </a:r>
                    </a:p>
                  </a:txBody>
                  <a:tcPr marL="32629" marR="32629" marT="16315" marB="16315" anchor="ctr"/>
                </a:tc>
                <a:extLst>
                  <a:ext uri="{0D108BD9-81ED-4DB2-BD59-A6C34878D82A}">
                    <a16:rowId xmlns:a16="http://schemas.microsoft.com/office/drawing/2014/main" val="1703899209"/>
                  </a:ext>
                </a:extLst>
              </a:tr>
              <a:tr h="538636">
                <a:tc>
                  <a:txBody>
                    <a:bodyPr/>
                    <a:lstStyle/>
                    <a:p>
                      <a:r>
                        <a:rPr lang="de-AT" sz="1000" b="1" dirty="0"/>
                        <a:t>High-risk Artificial Intelligence</a:t>
                      </a:r>
                      <a:r>
                        <a:rPr lang="de-AT" sz="1000" dirty="0"/>
                        <a:t> (upcoming)</a:t>
                      </a:r>
                    </a:p>
                  </a:txBody>
                  <a:tcPr marL="32629" marR="32629" marT="16315" marB="16315" anchor="ctr"/>
                </a:tc>
                <a:tc>
                  <a:txBody>
                    <a:bodyPr/>
                    <a:lstStyle/>
                    <a:p>
                      <a:r>
                        <a:rPr lang="en-US" sz="1000" b="1" dirty="0"/>
                        <a:t>EU AI Act 2024 — Art. 48</a:t>
                      </a:r>
                      <a:r>
                        <a:rPr lang="en-US" sz="1000" dirty="0"/>
                        <a:t>: high-risk AI systems will bear a CE mark after the transition period (expected mid-2026 ↗)</a:t>
                      </a:r>
                    </a:p>
                  </a:txBody>
                  <a:tcPr marL="32629" marR="32629" marT="16315" marB="16315" anchor="ctr"/>
                </a:tc>
                <a:tc>
                  <a:txBody>
                    <a:bodyPr/>
                    <a:lstStyle/>
                    <a:p>
                      <a:r>
                        <a:rPr lang="en-US" sz="1000" dirty="0"/>
                        <a:t>Biometric ID systems, AI safety components in machinery</a:t>
                      </a:r>
                    </a:p>
                  </a:txBody>
                  <a:tcPr marL="32629" marR="32629" marT="16315" marB="16315" anchor="ctr"/>
                </a:tc>
                <a:extLst>
                  <a:ext uri="{0D108BD9-81ED-4DB2-BD59-A6C34878D82A}">
                    <a16:rowId xmlns:a16="http://schemas.microsoft.com/office/drawing/2014/main" val="2698149605"/>
                  </a:ext>
                </a:extLst>
              </a:tr>
            </a:tbl>
          </a:graphicData>
        </a:graphic>
      </p:graphicFrame>
      <p:sp>
        <p:nvSpPr>
          <p:cNvPr id="5" name="Datumsplatzhalter 4">
            <a:extLst>
              <a:ext uri="{FF2B5EF4-FFF2-40B4-BE49-F238E27FC236}">
                <a16:creationId xmlns:a16="http://schemas.microsoft.com/office/drawing/2014/main" id="{D2674449-B409-6256-4160-FF002B29B92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0B31354-942B-F3F2-7AF2-AB3C79B2C14C}"/>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267537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A23894D-B09A-E9FA-B353-F08EAEEBB0A8}"/>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267BE1DF-081A-7A18-4A44-EAE57B4C5191}"/>
              </a:ext>
            </a:extLst>
          </p:cNvPr>
          <p:cNvSpPr>
            <a:spLocks noGrp="1"/>
          </p:cNvSpPr>
          <p:nvPr>
            <p:ph type="title"/>
          </p:nvPr>
        </p:nvSpPr>
        <p:spPr/>
        <p:txBody>
          <a:bodyPr/>
          <a:lstStyle/>
          <a:p>
            <a:r>
              <a:rPr lang="en-GB" dirty="0"/>
              <a:t>CE &amp; Environmental Standards</a:t>
            </a:r>
          </a:p>
        </p:txBody>
      </p:sp>
      <p:graphicFrame>
        <p:nvGraphicFramePr>
          <p:cNvPr id="7" name="Inhaltsplatzhalter 6">
            <a:extLst>
              <a:ext uri="{FF2B5EF4-FFF2-40B4-BE49-F238E27FC236}">
                <a16:creationId xmlns:a16="http://schemas.microsoft.com/office/drawing/2014/main" id="{8DA2BAC7-1C5D-8537-44DC-9EE819CA92D7}"/>
              </a:ext>
            </a:extLst>
          </p:cNvPr>
          <p:cNvGraphicFramePr>
            <a:graphicFrameLocks noGrp="1"/>
          </p:cNvGraphicFramePr>
          <p:nvPr>
            <p:ph idx="1"/>
            <p:extLst>
              <p:ext uri="{D42A27DB-BD31-4B8C-83A1-F6EECF244321}">
                <p14:modId xmlns:p14="http://schemas.microsoft.com/office/powerpoint/2010/main" val="784942870"/>
              </p:ext>
            </p:extLst>
          </p:nvPr>
        </p:nvGraphicFramePr>
        <p:xfrm>
          <a:off x="695324" y="1341000"/>
          <a:ext cx="9432675" cy="4832584"/>
        </p:xfrm>
        <a:graphic>
          <a:graphicData uri="http://schemas.openxmlformats.org/drawingml/2006/table">
            <a:tbl>
              <a:tblPr firstRow="1" firstCol="1">
                <a:tableStyleId>{793D81CF-94F2-401A-BA57-92F5A7B2D0C5}</a:tableStyleId>
              </a:tblPr>
              <a:tblGrid>
                <a:gridCol w="2304676">
                  <a:extLst>
                    <a:ext uri="{9D8B030D-6E8A-4147-A177-3AD203B41FA5}">
                      <a16:colId xmlns:a16="http://schemas.microsoft.com/office/drawing/2014/main" val="1133280994"/>
                    </a:ext>
                  </a:extLst>
                </a:gridCol>
                <a:gridCol w="3983774">
                  <a:extLst>
                    <a:ext uri="{9D8B030D-6E8A-4147-A177-3AD203B41FA5}">
                      <a16:colId xmlns:a16="http://schemas.microsoft.com/office/drawing/2014/main" val="3937358892"/>
                    </a:ext>
                  </a:extLst>
                </a:gridCol>
                <a:gridCol w="3144225">
                  <a:extLst>
                    <a:ext uri="{9D8B030D-6E8A-4147-A177-3AD203B41FA5}">
                      <a16:colId xmlns:a16="http://schemas.microsoft.com/office/drawing/2014/main" val="3022125634"/>
                    </a:ext>
                  </a:extLst>
                </a:gridCol>
              </a:tblGrid>
              <a:tr h="240487">
                <a:tc>
                  <a:txBody>
                    <a:bodyPr/>
                    <a:lstStyle/>
                    <a:p>
                      <a:r>
                        <a:rPr lang="de-AT" sz="1400" dirty="0"/>
                        <a:t>CE-relevant act</a:t>
                      </a:r>
                    </a:p>
                  </a:txBody>
                  <a:tcPr marL="35713" marR="35713" marT="17856" marB="17856" anchor="ctr"/>
                </a:tc>
                <a:tc>
                  <a:txBody>
                    <a:bodyPr/>
                    <a:lstStyle/>
                    <a:p>
                      <a:r>
                        <a:rPr lang="en-US" sz="1400" dirty="0"/>
                        <a:t>What it controls</a:t>
                      </a:r>
                    </a:p>
                  </a:txBody>
                  <a:tcPr marL="35713" marR="35713" marT="17856" marB="17856" anchor="ctr"/>
                </a:tc>
                <a:tc>
                  <a:txBody>
                    <a:bodyPr/>
                    <a:lstStyle/>
                    <a:p>
                      <a:r>
                        <a:rPr lang="de-AT" sz="1400" dirty="0"/>
                        <a:t>Typical product groups</a:t>
                      </a:r>
                    </a:p>
                  </a:txBody>
                  <a:tcPr marL="35713" marR="35713" marT="17856" marB="17856" anchor="ctr"/>
                </a:tc>
                <a:extLst>
                  <a:ext uri="{0D108BD9-81ED-4DB2-BD59-A6C34878D82A}">
                    <a16:rowId xmlns:a16="http://schemas.microsoft.com/office/drawing/2014/main" val="2710104599"/>
                  </a:ext>
                </a:extLst>
              </a:tr>
              <a:tr h="1045279">
                <a:tc>
                  <a:txBody>
                    <a:bodyPr/>
                    <a:lstStyle/>
                    <a:p>
                      <a:r>
                        <a:rPr lang="de-AT" sz="1400" b="1" dirty="0"/>
                        <a:t>RoHS Directive 2011/65/EU </a:t>
                      </a:r>
                      <a:br>
                        <a:rPr lang="de-AT" sz="1400" b="1" dirty="0"/>
                      </a:br>
                      <a:r>
                        <a:rPr lang="de-AT" sz="1400" b="1" dirty="0"/>
                        <a:t>(+ 2015/863)</a:t>
                      </a:r>
                      <a:endParaRPr lang="de-AT" sz="1400" dirty="0"/>
                    </a:p>
                  </a:txBody>
                  <a:tcPr marL="35713" marR="35713" marT="17856" marB="17856" anchor="ctr"/>
                </a:tc>
                <a:tc>
                  <a:txBody>
                    <a:bodyPr/>
                    <a:lstStyle/>
                    <a:p>
                      <a:r>
                        <a:rPr lang="en-US" sz="1400" dirty="0"/>
                        <a:t>Restricts six heavy metals &amp; four brominated flame retardants in electrical and electronic equipment (EEE). The product may not contain the substances above the listed thresholds. (</a:t>
                      </a:r>
                      <a:r>
                        <a:rPr lang="en-US" sz="1400" dirty="0">
                          <a:hlinkClick r:id="rId3" tooltip="RoHS Directive - European Commission - Environment"/>
                        </a:rPr>
                        <a:t>Environment</a:t>
                      </a:r>
                      <a:r>
                        <a:rPr lang="en-US" sz="1400" dirty="0"/>
                        <a:t>)</a:t>
                      </a:r>
                    </a:p>
                  </a:txBody>
                  <a:tcPr marL="35713" marR="35713" marT="17856" marB="17856" anchor="ctr"/>
                </a:tc>
                <a:tc>
                  <a:txBody>
                    <a:bodyPr/>
                    <a:lstStyle/>
                    <a:p>
                      <a:r>
                        <a:rPr lang="en-US" sz="1400" dirty="0"/>
                        <a:t>All EEE except a few exempt sectors (large-scale fixed installations, some industrial tools, military equipment, etc.).</a:t>
                      </a:r>
                    </a:p>
                  </a:txBody>
                  <a:tcPr marL="35713" marR="35713" marT="17856" marB="17856" anchor="ctr"/>
                </a:tc>
                <a:extLst>
                  <a:ext uri="{0D108BD9-81ED-4DB2-BD59-A6C34878D82A}">
                    <a16:rowId xmlns:a16="http://schemas.microsoft.com/office/drawing/2014/main" val="3702027116"/>
                  </a:ext>
                </a:extLst>
              </a:tr>
              <a:tr h="1447675">
                <a:tc>
                  <a:txBody>
                    <a:bodyPr/>
                    <a:lstStyle/>
                    <a:p>
                      <a:r>
                        <a:rPr lang="en-US" sz="1400" b="1" dirty="0"/>
                        <a:t>Ecodesign Framework 2009/125/EC</a:t>
                      </a:r>
                      <a:r>
                        <a:rPr lang="en-US" sz="1400" dirty="0"/>
                        <a:t> </a:t>
                      </a:r>
                      <a:r>
                        <a:rPr lang="en-US" sz="1400" b="1" dirty="0"/>
                        <a:t>and </a:t>
                      </a:r>
                      <a:br>
                        <a:rPr lang="en-US" sz="1400" b="1" dirty="0"/>
                      </a:br>
                      <a:r>
                        <a:rPr lang="en-US" sz="1400" b="1" dirty="0"/>
                        <a:t>future ESPR</a:t>
                      </a:r>
                      <a:endParaRPr lang="en-US" sz="1400" dirty="0"/>
                    </a:p>
                  </a:txBody>
                  <a:tcPr marL="35713" marR="35713" marT="17856" marB="17856" anchor="ctr"/>
                </a:tc>
                <a:tc>
                  <a:txBody>
                    <a:bodyPr/>
                    <a:lstStyle/>
                    <a:p>
                      <a:r>
                        <a:rPr lang="en-US" sz="1400" dirty="0"/>
                        <a:t>Sets mandatory minimum requirements for energy and, increasingly, material efficiency, reparability and recyclability. After a product complies with its </a:t>
                      </a:r>
                      <a:r>
                        <a:rPr lang="en-US" sz="1400" b="1" dirty="0"/>
                        <a:t>implementing regulation</a:t>
                      </a:r>
                      <a:r>
                        <a:rPr lang="en-US" sz="1400" dirty="0"/>
                        <a:t>, the CE mark is affixed. (</a:t>
                      </a:r>
                      <a:r>
                        <a:rPr lang="en-US" sz="1400" dirty="0">
                          <a:hlinkClick r:id="rId4" tooltip="ErP Directive 2009/125/EC Testing | TÜV SÜD"/>
                        </a:rPr>
                        <a:t>tuvsud.com</a:t>
                      </a:r>
                      <a:r>
                        <a:rPr lang="en-US" sz="1400" dirty="0"/>
                        <a:t>, </a:t>
                      </a:r>
                      <a:r>
                        <a:rPr lang="en-US" sz="1400" dirty="0">
                          <a:hlinkClick r:id="rId5" tooltip="Ecodesign for Sustainable Products Regulation"/>
                        </a:rPr>
                        <a:t>European Commission</a:t>
                      </a:r>
                      <a:r>
                        <a:rPr lang="en-US" sz="1400" dirty="0"/>
                        <a:t>)</a:t>
                      </a:r>
                    </a:p>
                  </a:txBody>
                  <a:tcPr marL="35713" marR="35713" marT="17856" marB="17856" anchor="ctr"/>
                </a:tc>
                <a:tc>
                  <a:txBody>
                    <a:bodyPr/>
                    <a:lstStyle/>
                    <a:p>
                      <a:r>
                        <a:rPr lang="en-US" sz="1400" dirty="0"/>
                        <a:t>Lighting, household appliances, servers, HVAC, external power supplies, smartphones (under draft ESPR), etc.</a:t>
                      </a:r>
                    </a:p>
                  </a:txBody>
                  <a:tcPr marL="35713" marR="35713" marT="17856" marB="17856" anchor="ctr"/>
                </a:tc>
                <a:extLst>
                  <a:ext uri="{0D108BD9-81ED-4DB2-BD59-A6C34878D82A}">
                    <a16:rowId xmlns:a16="http://schemas.microsoft.com/office/drawing/2014/main" val="2712241613"/>
                  </a:ext>
                </a:extLst>
              </a:tr>
              <a:tr h="1045279">
                <a:tc>
                  <a:txBody>
                    <a:bodyPr/>
                    <a:lstStyle/>
                    <a:p>
                      <a:r>
                        <a:rPr lang="de-AT" sz="1400" b="1" dirty="0"/>
                        <a:t>Outdoor Noise Directive 2000/14/EC</a:t>
                      </a:r>
                      <a:endParaRPr lang="de-AT" sz="1400" dirty="0"/>
                    </a:p>
                  </a:txBody>
                  <a:tcPr marL="35713" marR="35713" marT="17856" marB="17856" anchor="ctr"/>
                </a:tc>
                <a:tc>
                  <a:txBody>
                    <a:bodyPr/>
                    <a:lstStyle/>
                    <a:p>
                      <a:r>
                        <a:rPr lang="en-US" sz="1400" dirty="0"/>
                        <a:t>Caps sound-power levels of 57 types of machinery used outdoors and obliges the display of both CE and guaranteed noise level. (</a:t>
                      </a:r>
                      <a:r>
                        <a:rPr lang="en-US" sz="1400" dirty="0">
                          <a:hlinkClick r:id="rId6" tooltip="Noise emission by outdoor equipment - European Commission"/>
                        </a:rPr>
                        <a:t>single-market-economy.ec.europa.eu</a:t>
                      </a:r>
                      <a:r>
                        <a:rPr lang="en-US" sz="1400" dirty="0"/>
                        <a:t>)</a:t>
                      </a:r>
                    </a:p>
                  </a:txBody>
                  <a:tcPr marL="35713" marR="35713" marT="17856" marB="17856" anchor="ctr"/>
                </a:tc>
                <a:tc>
                  <a:txBody>
                    <a:bodyPr/>
                    <a:lstStyle/>
                    <a:p>
                      <a:r>
                        <a:rPr lang="de-AT" sz="1400" dirty="0"/>
                        <a:t>Lawnmowers, chainsaws, construction compressors, generators, etc.</a:t>
                      </a:r>
                    </a:p>
                  </a:txBody>
                  <a:tcPr marL="35713" marR="35713" marT="17856" marB="17856" anchor="ctr"/>
                </a:tc>
                <a:extLst>
                  <a:ext uri="{0D108BD9-81ED-4DB2-BD59-A6C34878D82A}">
                    <a16:rowId xmlns:a16="http://schemas.microsoft.com/office/drawing/2014/main" val="1076955139"/>
                  </a:ext>
                </a:extLst>
              </a:tr>
              <a:tr h="1045279">
                <a:tc>
                  <a:txBody>
                    <a:bodyPr/>
                    <a:lstStyle/>
                    <a:p>
                      <a:r>
                        <a:rPr lang="en-US" sz="1400" b="1" dirty="0"/>
                        <a:t>NRMM “Stage V” Regulation (EU) 2016/1628</a:t>
                      </a:r>
                      <a:endParaRPr lang="en-US" sz="1400" dirty="0"/>
                    </a:p>
                  </a:txBody>
                  <a:tcPr marL="35713" marR="35713" marT="17856" marB="17856" anchor="ctr"/>
                </a:tc>
                <a:tc>
                  <a:txBody>
                    <a:bodyPr/>
                    <a:lstStyle/>
                    <a:p>
                      <a:r>
                        <a:rPr lang="en-US" sz="1400" dirty="0"/>
                        <a:t>Limits gaseous &amp; particulate emissions from the engines of </a:t>
                      </a:r>
                      <a:r>
                        <a:rPr lang="en-US" sz="1400" b="1" dirty="0"/>
                        <a:t>non-road mobile machinery</a:t>
                      </a:r>
                      <a:r>
                        <a:rPr lang="en-US" sz="1400" dirty="0"/>
                        <a:t>; the engine (and the machine it powers) carry a CE mark once the type approval is obtained. (</a:t>
                      </a:r>
                      <a:r>
                        <a:rPr lang="en-US" sz="1400" dirty="0">
                          <a:hlinkClick r:id="rId7" tooltip="Regulation - 2016/1628 - EN - EUR-Lex"/>
                        </a:rPr>
                        <a:t>EUR-Lex</a:t>
                      </a:r>
                      <a:r>
                        <a:rPr lang="en-US" sz="1400" dirty="0"/>
                        <a:t>)</a:t>
                      </a:r>
                    </a:p>
                  </a:txBody>
                  <a:tcPr marL="35713" marR="35713" marT="17856" marB="17856" anchor="ctr"/>
                </a:tc>
                <a:tc>
                  <a:txBody>
                    <a:bodyPr/>
                    <a:lstStyle/>
                    <a:p>
                      <a:r>
                        <a:rPr lang="en-US" sz="1400" dirty="0"/>
                        <a:t>Excavators, bulldozers, harvesters, railcars, inland-waterway craft, etc.</a:t>
                      </a:r>
                    </a:p>
                  </a:txBody>
                  <a:tcPr marL="35713" marR="35713" marT="17856" marB="17856" anchor="ctr"/>
                </a:tc>
                <a:extLst>
                  <a:ext uri="{0D108BD9-81ED-4DB2-BD59-A6C34878D82A}">
                    <a16:rowId xmlns:a16="http://schemas.microsoft.com/office/drawing/2014/main" val="2543935225"/>
                  </a:ext>
                </a:extLst>
              </a:tr>
            </a:tbl>
          </a:graphicData>
        </a:graphic>
      </p:graphicFrame>
      <p:sp>
        <p:nvSpPr>
          <p:cNvPr id="5" name="Datumsplatzhalter 4">
            <a:extLst>
              <a:ext uri="{FF2B5EF4-FFF2-40B4-BE49-F238E27FC236}">
                <a16:creationId xmlns:a16="http://schemas.microsoft.com/office/drawing/2014/main" id="{C2E6AA45-B750-03B0-F27C-5F1954DD586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0250006-DD98-E52F-ACC9-2FBBC5FEF2A0}"/>
              </a:ext>
            </a:extLst>
          </p:cNvPr>
          <p:cNvSpPr>
            <a:spLocks noGrp="1"/>
          </p:cNvSpPr>
          <p:nvPr>
            <p:ph type="ftr" sz="quarter" idx="11"/>
          </p:nvPr>
        </p:nvSpPr>
        <p:spPr/>
        <p:txBody>
          <a:bodyPr/>
          <a:lstStyle/>
          <a:p>
            <a:r>
              <a:rPr lang="en-GB" dirty="0"/>
              <a:t>KMH / SEM</a:t>
            </a:r>
          </a:p>
        </p:txBody>
      </p:sp>
      <p:sp>
        <p:nvSpPr>
          <p:cNvPr id="8" name="Pfeil: nach links 7">
            <a:extLst>
              <a:ext uri="{FF2B5EF4-FFF2-40B4-BE49-F238E27FC236}">
                <a16:creationId xmlns:a16="http://schemas.microsoft.com/office/drawing/2014/main" id="{1DD401DD-A0FB-FBBC-1727-ABEA102024B9}"/>
              </a:ext>
            </a:extLst>
          </p:cNvPr>
          <p:cNvSpPr/>
          <p:nvPr/>
        </p:nvSpPr>
        <p:spPr>
          <a:xfrm rot="10800000">
            <a:off x="-1680676" y="2877375"/>
            <a:ext cx="2376000" cy="1008000"/>
          </a:xfrm>
          <a:prstGeom prst="leftArrow">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244717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7A8E0B4-E906-D0EC-F071-D27E96BB17C8}"/>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3" name="Titel 2">
            <a:extLst>
              <a:ext uri="{FF2B5EF4-FFF2-40B4-BE49-F238E27FC236}">
                <a16:creationId xmlns:a16="http://schemas.microsoft.com/office/drawing/2014/main" id="{265F6E94-B94A-0C77-39A2-5F3C46264135}"/>
              </a:ext>
            </a:extLst>
          </p:cNvPr>
          <p:cNvSpPr>
            <a:spLocks noGrp="1"/>
          </p:cNvSpPr>
          <p:nvPr>
            <p:ph type="title"/>
          </p:nvPr>
        </p:nvSpPr>
        <p:spPr>
          <a:xfrm>
            <a:off x="695326" y="549000"/>
            <a:ext cx="9864674" cy="792000"/>
          </a:xfrm>
        </p:spPr>
        <p:txBody>
          <a:bodyPr/>
          <a:lstStyle/>
          <a:p>
            <a:r>
              <a:rPr lang="en-GB" dirty="0"/>
              <a:t>CE &amp; Environmental Standards:</a:t>
            </a:r>
            <a:br>
              <a:rPr lang="en-GB" dirty="0"/>
            </a:br>
            <a:r>
              <a:rPr lang="en-GB" dirty="0"/>
              <a:t>The Ecodesign for Sustainable Products Regulation (ESPR)</a:t>
            </a:r>
          </a:p>
        </p:txBody>
      </p:sp>
      <p:pic>
        <p:nvPicPr>
          <p:cNvPr id="8" name="Inhaltsplatzhalter 7">
            <a:hlinkClick r:id="rId2"/>
            <a:extLst>
              <a:ext uri="{FF2B5EF4-FFF2-40B4-BE49-F238E27FC236}">
                <a16:creationId xmlns:a16="http://schemas.microsoft.com/office/drawing/2014/main" id="{B8AFDE72-66AF-161D-5C0B-310228428B0B}"/>
              </a:ext>
            </a:extLst>
          </p:cNvPr>
          <p:cNvPicPr>
            <a:picLocks noGrp="1" noChangeAspect="1"/>
          </p:cNvPicPr>
          <p:nvPr>
            <p:ph idx="1"/>
          </p:nvPr>
        </p:nvPicPr>
        <p:blipFill>
          <a:blip r:embed="rId3"/>
          <a:stretch>
            <a:fillRect/>
          </a:stretch>
        </p:blipFill>
        <p:spPr>
          <a:xfrm>
            <a:off x="2338857" y="1796519"/>
            <a:ext cx="7514286" cy="4200000"/>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2FDA9805-FCF7-07DF-6915-0972C865F96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53AFD7A-B200-78DC-B6EA-F97FD384B8F9}"/>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783658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2AB7724-A9CE-9D8C-EA7C-9D889D25D965}"/>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671522DC-BB8E-D210-AD7A-315A9A91A96F}"/>
              </a:ext>
            </a:extLst>
          </p:cNvPr>
          <p:cNvSpPr>
            <a:spLocks noGrp="1"/>
          </p:cNvSpPr>
          <p:nvPr>
            <p:ph type="title"/>
          </p:nvPr>
        </p:nvSpPr>
        <p:spPr/>
        <p:txBody>
          <a:bodyPr/>
          <a:lstStyle/>
          <a:p>
            <a:r>
              <a:rPr lang="en-GB" dirty="0"/>
              <a:t>CE = Access to the European Economic Area*</a:t>
            </a:r>
          </a:p>
        </p:txBody>
      </p:sp>
      <p:pic>
        <p:nvPicPr>
          <p:cNvPr id="8" name="Content Placeholder 7">
            <a:hlinkClick r:id="rId2"/>
            <a:extLst>
              <a:ext uri="{FF2B5EF4-FFF2-40B4-BE49-F238E27FC236}">
                <a16:creationId xmlns:a16="http://schemas.microsoft.com/office/drawing/2014/main" id="{DC56F28D-D05B-5613-0087-7340A30EEE4C}"/>
              </a:ext>
            </a:extLst>
          </p:cNvPr>
          <p:cNvPicPr>
            <a:picLocks noGrp="1" noChangeAspect="1"/>
          </p:cNvPicPr>
          <p:nvPr>
            <p:ph idx="1"/>
          </p:nvPr>
        </p:nvPicPr>
        <p:blipFill>
          <a:blip r:embed="rId3"/>
          <a:stretch>
            <a:fillRect/>
          </a:stretch>
        </p:blipFill>
        <p:spPr>
          <a:xfrm rot="21297948">
            <a:off x="2380654" y="1605565"/>
            <a:ext cx="6420994" cy="14261759"/>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BA97142D-C4A8-C2EA-6C0F-D87344EFB100}"/>
              </a:ext>
            </a:extLst>
          </p:cNvPr>
          <p:cNvSpPr>
            <a:spLocks noGrp="1"/>
          </p:cNvSpPr>
          <p:nvPr>
            <p:ph type="dt" sz="half" idx="10"/>
          </p:nvPr>
        </p:nvSpPr>
        <p:spPr>
          <a:xfrm>
            <a:off x="7608000" y="6439500"/>
            <a:ext cx="3672000" cy="144000"/>
          </a:xfrm>
        </p:spPr>
        <p:txBody>
          <a:bodyPr/>
          <a:lstStyle/>
          <a:p>
            <a:r>
              <a:rPr lang="en-GB" dirty="0"/>
              <a:t>(EuroNews, 2024)</a:t>
            </a:r>
          </a:p>
        </p:txBody>
      </p:sp>
      <p:sp>
        <p:nvSpPr>
          <p:cNvPr id="6" name="Fußzeilenplatzhalter 5">
            <a:extLst>
              <a:ext uri="{FF2B5EF4-FFF2-40B4-BE49-F238E27FC236}">
                <a16:creationId xmlns:a16="http://schemas.microsoft.com/office/drawing/2014/main" id="{51DE5CFF-9FC2-3B46-DCA2-244108E1CA80}"/>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74726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70396EF-A70C-3217-8990-3C98D1855142}"/>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EAE45C07-DA3B-0FEB-11DB-B6BAC0094A63}"/>
              </a:ext>
            </a:extLst>
          </p:cNvPr>
          <p:cNvSpPr>
            <a:spLocks noGrp="1"/>
          </p:cNvSpPr>
          <p:nvPr>
            <p:ph type="title"/>
          </p:nvPr>
        </p:nvSpPr>
        <p:spPr/>
        <p:txBody>
          <a:bodyPr/>
          <a:lstStyle/>
          <a:p>
            <a:r>
              <a:rPr lang="en-GB" dirty="0"/>
              <a:t>How 2 CE your Stuff</a:t>
            </a:r>
          </a:p>
        </p:txBody>
      </p:sp>
      <p:sp>
        <p:nvSpPr>
          <p:cNvPr id="4" name="Inhaltsplatzhalter 3">
            <a:extLst>
              <a:ext uri="{FF2B5EF4-FFF2-40B4-BE49-F238E27FC236}">
                <a16:creationId xmlns:a16="http://schemas.microsoft.com/office/drawing/2014/main" id="{4B6C6F13-7A6C-C21A-15FA-09B62F665224}"/>
              </a:ext>
            </a:extLst>
          </p:cNvPr>
          <p:cNvSpPr>
            <a:spLocks noGrp="1"/>
          </p:cNvSpPr>
          <p:nvPr>
            <p:ph idx="1"/>
          </p:nvPr>
        </p:nvSpPr>
        <p:spPr/>
        <p:txBody>
          <a:bodyPr/>
          <a:lstStyle/>
          <a:p>
            <a:pPr>
              <a:spcAft>
                <a:spcPts val="1000"/>
              </a:spcAft>
            </a:pPr>
            <a:r>
              <a:rPr lang="en-GB" dirty="0"/>
              <a:t>Identify </a:t>
            </a:r>
            <a:r>
              <a:rPr lang="en-GB" b="1" dirty="0"/>
              <a:t>applicable CE directives / regulations</a:t>
            </a:r>
            <a:r>
              <a:rPr lang="en-GB" dirty="0"/>
              <a:t> and their essential requirements</a:t>
            </a:r>
          </a:p>
          <a:p>
            <a:pPr>
              <a:spcAft>
                <a:spcPts val="1000"/>
              </a:spcAft>
            </a:pPr>
            <a:r>
              <a:rPr lang="en-GB" dirty="0"/>
              <a:t>Use harmonised </a:t>
            </a:r>
            <a:r>
              <a:rPr lang="en-GB" b="1" dirty="0"/>
              <a:t>EU standards </a:t>
            </a:r>
            <a:r>
              <a:rPr lang="en-GB" dirty="0"/>
              <a:t>and choose the conformity path</a:t>
            </a:r>
          </a:p>
          <a:p>
            <a:pPr lvl="1">
              <a:spcAft>
                <a:spcPts val="1000"/>
              </a:spcAft>
            </a:pPr>
            <a:r>
              <a:rPr lang="en-GB" dirty="0"/>
              <a:t>self‑assessment</a:t>
            </a:r>
          </a:p>
          <a:p>
            <a:pPr lvl="1">
              <a:spcAft>
                <a:spcPts val="1000"/>
              </a:spcAft>
            </a:pPr>
            <a:r>
              <a:rPr lang="en-GB" dirty="0"/>
              <a:t>Notified Body</a:t>
            </a:r>
          </a:p>
          <a:p>
            <a:pPr>
              <a:spcAft>
                <a:spcPts val="1000"/>
              </a:spcAft>
            </a:pPr>
            <a:r>
              <a:rPr lang="en-GB" b="1" dirty="0"/>
              <a:t>Test the product</a:t>
            </a:r>
            <a:r>
              <a:rPr lang="en-GB" dirty="0"/>
              <a:t>, complete risk assessment, record results</a:t>
            </a:r>
          </a:p>
          <a:p>
            <a:pPr>
              <a:spcAft>
                <a:spcPts val="1000"/>
              </a:spcAft>
            </a:pPr>
            <a:r>
              <a:rPr lang="en-GB" dirty="0"/>
              <a:t>Compile the </a:t>
            </a:r>
            <a:r>
              <a:rPr lang="en-GB" b="1" dirty="0"/>
              <a:t>technical file </a:t>
            </a:r>
            <a:r>
              <a:rPr lang="en-GB" dirty="0"/>
              <a:t>and sign the </a:t>
            </a:r>
            <a:r>
              <a:rPr lang="en-GB" b="1" dirty="0"/>
              <a:t>EU Declaration of Conformity</a:t>
            </a:r>
          </a:p>
          <a:p>
            <a:pPr>
              <a:spcAft>
                <a:spcPts val="1000"/>
              </a:spcAft>
            </a:pPr>
            <a:r>
              <a:rPr lang="en-GB" dirty="0"/>
              <a:t>Affix the </a:t>
            </a:r>
            <a:r>
              <a:rPr lang="en-GB" b="1" dirty="0"/>
              <a:t>CE mark </a:t>
            </a:r>
            <a:r>
              <a:rPr lang="en-GB" dirty="0"/>
              <a:t>and keep all documents for 10 years</a:t>
            </a:r>
          </a:p>
        </p:txBody>
      </p:sp>
      <p:sp>
        <p:nvSpPr>
          <p:cNvPr id="5" name="Datumsplatzhalter 4">
            <a:extLst>
              <a:ext uri="{FF2B5EF4-FFF2-40B4-BE49-F238E27FC236}">
                <a16:creationId xmlns:a16="http://schemas.microsoft.com/office/drawing/2014/main" id="{C17B561C-4248-B3A5-D35D-96A6A67DD88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FBB36DF-6C93-AADA-D459-8861A2B767A0}"/>
              </a:ext>
            </a:extLst>
          </p:cNvPr>
          <p:cNvSpPr>
            <a:spLocks noGrp="1"/>
          </p:cNvSpPr>
          <p:nvPr>
            <p:ph type="ftr" sz="quarter" idx="11"/>
          </p:nvPr>
        </p:nvSpPr>
        <p:spPr/>
        <p:txBody>
          <a:bodyPr/>
          <a:lstStyle/>
          <a:p>
            <a:r>
              <a:rPr lang="en-GB" dirty="0"/>
              <a:t>KMH / SEM</a:t>
            </a:r>
          </a:p>
        </p:txBody>
      </p:sp>
      <p:pic>
        <p:nvPicPr>
          <p:cNvPr id="4099" name="Picture 3">
            <a:extLst>
              <a:ext uri="{FF2B5EF4-FFF2-40B4-BE49-F238E27FC236}">
                <a16:creationId xmlns:a16="http://schemas.microsoft.com/office/drawing/2014/main" id="{5884C5B6-D081-7B34-D613-3EFBCFBDC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269" y="358113"/>
            <a:ext cx="1341462" cy="96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69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20FEE67-7670-C7A5-B57E-06A55B7466B8}"/>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D23E5E78-77AD-5F02-5914-4956B619B8C7}"/>
              </a:ext>
            </a:extLst>
          </p:cNvPr>
          <p:cNvSpPr>
            <a:spLocks noGrp="1"/>
          </p:cNvSpPr>
          <p:nvPr>
            <p:ph type="title"/>
          </p:nvPr>
        </p:nvSpPr>
        <p:spPr/>
        <p:txBody>
          <a:bodyPr/>
          <a:lstStyle/>
          <a:p>
            <a:r>
              <a:rPr lang="en-GB" dirty="0"/>
              <a:t>@ Declaration of Conformity</a:t>
            </a:r>
          </a:p>
        </p:txBody>
      </p:sp>
      <p:sp>
        <p:nvSpPr>
          <p:cNvPr id="4" name="Inhaltsplatzhalter 3">
            <a:extLst>
              <a:ext uri="{FF2B5EF4-FFF2-40B4-BE49-F238E27FC236}">
                <a16:creationId xmlns:a16="http://schemas.microsoft.com/office/drawing/2014/main" id="{EC02F36C-0858-4776-C233-3F6F55491DD4}"/>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9BC4C27E-9071-EB5E-5373-426D24AD7DAD}"/>
              </a:ext>
            </a:extLst>
          </p:cNvPr>
          <p:cNvSpPr>
            <a:spLocks noGrp="1"/>
          </p:cNvSpPr>
          <p:nvPr>
            <p:ph type="dt" sz="half" idx="10"/>
          </p:nvPr>
        </p:nvSpPr>
        <p:spPr/>
        <p:txBody>
          <a:bodyPr/>
          <a:lstStyle/>
          <a:p>
            <a:r>
              <a:rPr lang="en-GB" dirty="0"/>
              <a:t>(EU, n.d.)</a:t>
            </a:r>
          </a:p>
        </p:txBody>
      </p:sp>
      <p:sp>
        <p:nvSpPr>
          <p:cNvPr id="6" name="Fußzeilenplatzhalter 5">
            <a:extLst>
              <a:ext uri="{FF2B5EF4-FFF2-40B4-BE49-F238E27FC236}">
                <a16:creationId xmlns:a16="http://schemas.microsoft.com/office/drawing/2014/main" id="{E5C1AF3B-5188-28F8-9317-451F05ACFB58}"/>
              </a:ext>
            </a:extLst>
          </p:cNvPr>
          <p:cNvSpPr>
            <a:spLocks noGrp="1"/>
          </p:cNvSpPr>
          <p:nvPr>
            <p:ph type="ftr" sz="quarter" idx="11"/>
          </p:nvPr>
        </p:nvSpPr>
        <p:spPr/>
        <p:txBody>
          <a:bodyPr/>
          <a:lstStyle/>
          <a:p>
            <a:r>
              <a:rPr lang="en-GB" dirty="0"/>
              <a:t>KMH / SEM</a:t>
            </a:r>
          </a:p>
        </p:txBody>
      </p:sp>
      <p:pic>
        <p:nvPicPr>
          <p:cNvPr id="8" name="Picture 7">
            <a:hlinkClick r:id="rId2"/>
            <a:extLst>
              <a:ext uri="{FF2B5EF4-FFF2-40B4-BE49-F238E27FC236}">
                <a16:creationId xmlns:a16="http://schemas.microsoft.com/office/drawing/2014/main" id="{49A14136-1485-E651-8554-9308B146215B}"/>
              </a:ext>
            </a:extLst>
          </p:cNvPr>
          <p:cNvPicPr>
            <a:picLocks noChangeAspect="1"/>
          </p:cNvPicPr>
          <p:nvPr/>
        </p:nvPicPr>
        <p:blipFill>
          <a:blip r:embed="rId3"/>
          <a:stretch>
            <a:fillRect/>
          </a:stretch>
        </p:blipFill>
        <p:spPr>
          <a:xfrm>
            <a:off x="6240000" y="333000"/>
            <a:ext cx="5259429" cy="589418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435560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4" y="1413001"/>
            <a:ext cx="6984675" cy="4751262"/>
          </a:xfrm>
        </p:spPr>
        <p:txBody>
          <a:bodyPr>
            <a:normAutofit/>
          </a:bodyPr>
          <a:lstStyle/>
          <a:p>
            <a:r>
              <a:rPr lang="en-US" sz="2800" b="1" dirty="0"/>
              <a:t>Where to start: CE &amp; Quality Control</a:t>
            </a:r>
          </a:p>
          <a:p>
            <a:r>
              <a:rPr lang="en-US" sz="2800" b="1" dirty="0"/>
              <a:t>From QMS to EMS</a:t>
            </a:r>
          </a:p>
          <a:p>
            <a:r>
              <a:rPr lang="en-US" sz="2800" b="1" dirty="0"/>
              <a:t>The ISO 14001 Approach</a:t>
            </a:r>
          </a:p>
          <a:p>
            <a:r>
              <a:rPr lang="en-US" sz="2800" b="1" dirty="0"/>
              <a:t>The EMAS Approach</a:t>
            </a:r>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15213" t="7007" r="24264" b="7007"/>
          <a:stretch/>
        </p:blipFill>
        <p:spPr bwMode="gray">
          <a:xfrm>
            <a:off x="8183563" y="0"/>
            <a:ext cx="4008437" cy="685800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9624000" y="6381000"/>
            <a:ext cx="2448000" cy="189604"/>
          </a:xfrm>
          <a:prstGeom prst="rect">
            <a:avLst/>
          </a:prstGeom>
          <a:noFill/>
        </p:spPr>
        <p:txBody>
          <a:bodyPr wrap="square" lIns="0" tIns="0" rIns="0" bIns="0" rtlCol="0">
            <a:spAutoFit/>
          </a:bodyPr>
          <a:lstStyle/>
          <a:p>
            <a:pPr algn="r">
              <a:lnSpc>
                <a:spcPct val="120000"/>
              </a:lnSpc>
              <a:spcBef>
                <a:spcPts val="800"/>
              </a:spcBef>
            </a:pPr>
            <a:r>
              <a:rPr lang="en-GB" sz="1100" dirty="0">
                <a:solidFill>
                  <a:schemeClr val="bg1">
                    <a:lumMod val="50000"/>
                  </a:schemeClr>
                </a:solidFill>
              </a:rPr>
              <a:t>(Thomson, 1916, PD)</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a:xfrm>
            <a:off x="695325" y="6439500"/>
            <a:ext cx="5688000" cy="144000"/>
          </a:xfrm>
        </p:spPr>
        <p:txBody>
          <a:bodyPr/>
          <a:lstStyle/>
          <a:p>
            <a:r>
              <a:rPr lang="en-GB" dirty="0"/>
              <a:t>KMH / SEM</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A5C39-161B-F46D-E6FC-72556BDDD8F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6847399-9DBE-57BF-7E50-246DBFD5518B}"/>
              </a:ext>
            </a:extLst>
          </p:cNvPr>
          <p:cNvSpPr>
            <a:spLocks noGrp="1"/>
          </p:cNvSpPr>
          <p:nvPr>
            <p:ph type="sldNum" sz="quarter" idx="12"/>
          </p:nvPr>
        </p:nvSpPr>
        <p:spPr/>
        <p:txBody>
          <a:bodyPr/>
          <a:lstStyle/>
          <a:p>
            <a:fld id="{D836C0FE-70CA-4950-82D6-CF602CC2B770}" type="slidenum">
              <a:rPr lang="en-GB" smtClean="0"/>
              <a:t>20</a:t>
            </a:fld>
            <a:endParaRPr lang="en-GB" dirty="0"/>
          </a:p>
        </p:txBody>
      </p:sp>
      <p:sp>
        <p:nvSpPr>
          <p:cNvPr id="3" name="Titel 2">
            <a:extLst>
              <a:ext uri="{FF2B5EF4-FFF2-40B4-BE49-F238E27FC236}">
                <a16:creationId xmlns:a16="http://schemas.microsoft.com/office/drawing/2014/main" id="{9C544E4F-4EE4-BFE4-4D1C-4F39AA41D9E3}"/>
              </a:ext>
            </a:extLst>
          </p:cNvPr>
          <p:cNvSpPr>
            <a:spLocks noGrp="1"/>
          </p:cNvSpPr>
          <p:nvPr>
            <p:ph type="title"/>
          </p:nvPr>
        </p:nvSpPr>
        <p:spPr/>
        <p:txBody>
          <a:bodyPr/>
          <a:lstStyle/>
          <a:p>
            <a:r>
              <a:rPr lang="en-GB" dirty="0"/>
              <a:t>How 2 CE your Stuff</a:t>
            </a:r>
          </a:p>
        </p:txBody>
      </p:sp>
      <p:sp>
        <p:nvSpPr>
          <p:cNvPr id="4" name="Inhaltsplatzhalter 3">
            <a:extLst>
              <a:ext uri="{FF2B5EF4-FFF2-40B4-BE49-F238E27FC236}">
                <a16:creationId xmlns:a16="http://schemas.microsoft.com/office/drawing/2014/main" id="{2E47A88C-6635-CBB0-6373-9152346B8910}"/>
              </a:ext>
            </a:extLst>
          </p:cNvPr>
          <p:cNvSpPr>
            <a:spLocks noGrp="1"/>
          </p:cNvSpPr>
          <p:nvPr>
            <p:ph idx="1"/>
          </p:nvPr>
        </p:nvSpPr>
        <p:spPr/>
        <p:txBody>
          <a:bodyPr/>
          <a:lstStyle/>
          <a:p>
            <a:pPr>
              <a:spcAft>
                <a:spcPts val="1000"/>
              </a:spcAft>
            </a:pPr>
            <a:r>
              <a:rPr lang="en-GB" dirty="0"/>
              <a:t>Identify </a:t>
            </a:r>
            <a:r>
              <a:rPr lang="en-GB" b="1" dirty="0"/>
              <a:t>applicable CE directives / regulations</a:t>
            </a:r>
            <a:r>
              <a:rPr lang="en-GB" dirty="0"/>
              <a:t> and their essential requirements</a:t>
            </a:r>
          </a:p>
          <a:p>
            <a:pPr>
              <a:spcAft>
                <a:spcPts val="1000"/>
              </a:spcAft>
            </a:pPr>
            <a:r>
              <a:rPr lang="en-GB" dirty="0"/>
              <a:t>Use harmonised </a:t>
            </a:r>
            <a:r>
              <a:rPr lang="en-GB" b="1" dirty="0"/>
              <a:t>EU standards </a:t>
            </a:r>
            <a:r>
              <a:rPr lang="en-GB" dirty="0"/>
              <a:t>and choose the conformity path</a:t>
            </a:r>
          </a:p>
          <a:p>
            <a:pPr lvl="1">
              <a:spcAft>
                <a:spcPts val="1000"/>
              </a:spcAft>
            </a:pPr>
            <a:r>
              <a:rPr lang="en-GB" dirty="0"/>
              <a:t>self‑assessment</a:t>
            </a:r>
          </a:p>
          <a:p>
            <a:pPr lvl="1">
              <a:spcAft>
                <a:spcPts val="1000"/>
              </a:spcAft>
            </a:pPr>
            <a:r>
              <a:rPr lang="en-GB" dirty="0"/>
              <a:t>Notified Body</a:t>
            </a:r>
          </a:p>
          <a:p>
            <a:pPr>
              <a:spcAft>
                <a:spcPts val="1000"/>
              </a:spcAft>
            </a:pPr>
            <a:r>
              <a:rPr lang="en-GB" b="1" dirty="0"/>
              <a:t>Test the product</a:t>
            </a:r>
            <a:r>
              <a:rPr lang="en-GB" dirty="0"/>
              <a:t>, complete risk assessment, record results</a:t>
            </a:r>
          </a:p>
          <a:p>
            <a:pPr>
              <a:spcAft>
                <a:spcPts val="1000"/>
              </a:spcAft>
            </a:pPr>
            <a:r>
              <a:rPr lang="en-GB" dirty="0"/>
              <a:t>Compile the </a:t>
            </a:r>
            <a:r>
              <a:rPr lang="en-GB" b="1" dirty="0"/>
              <a:t>technical file </a:t>
            </a:r>
            <a:r>
              <a:rPr lang="en-GB" dirty="0"/>
              <a:t>and sign the </a:t>
            </a:r>
            <a:r>
              <a:rPr lang="en-GB" b="1" dirty="0"/>
              <a:t>EU Declaration of Conformity</a:t>
            </a:r>
          </a:p>
          <a:p>
            <a:pPr>
              <a:spcAft>
                <a:spcPts val="1000"/>
              </a:spcAft>
            </a:pPr>
            <a:r>
              <a:rPr lang="en-GB" dirty="0"/>
              <a:t>Affix the </a:t>
            </a:r>
            <a:r>
              <a:rPr lang="en-GB" b="1" dirty="0"/>
              <a:t>CE mark </a:t>
            </a:r>
            <a:r>
              <a:rPr lang="en-GB" dirty="0"/>
              <a:t>and keep all documents for 10 years</a:t>
            </a:r>
          </a:p>
        </p:txBody>
      </p:sp>
      <p:sp>
        <p:nvSpPr>
          <p:cNvPr id="5" name="Datumsplatzhalter 4">
            <a:extLst>
              <a:ext uri="{FF2B5EF4-FFF2-40B4-BE49-F238E27FC236}">
                <a16:creationId xmlns:a16="http://schemas.microsoft.com/office/drawing/2014/main" id="{7015F8A0-EAF9-D8F8-F0C5-323512964A2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F85735A-9613-9B63-8851-E1453DDDA4DF}"/>
              </a:ext>
            </a:extLst>
          </p:cNvPr>
          <p:cNvSpPr>
            <a:spLocks noGrp="1"/>
          </p:cNvSpPr>
          <p:nvPr>
            <p:ph type="ftr" sz="quarter" idx="11"/>
          </p:nvPr>
        </p:nvSpPr>
        <p:spPr/>
        <p:txBody>
          <a:bodyPr/>
          <a:lstStyle/>
          <a:p>
            <a:r>
              <a:rPr lang="en-GB" dirty="0"/>
              <a:t>KMH / SEM</a:t>
            </a:r>
          </a:p>
        </p:txBody>
      </p:sp>
      <p:pic>
        <p:nvPicPr>
          <p:cNvPr id="4099" name="Picture 3">
            <a:extLst>
              <a:ext uri="{FF2B5EF4-FFF2-40B4-BE49-F238E27FC236}">
                <a16:creationId xmlns:a16="http://schemas.microsoft.com/office/drawing/2014/main" id="{BA9B587A-C00C-34AC-7AD6-874E15A74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269" y="358113"/>
            <a:ext cx="1341462" cy="96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024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BAD56-B00A-037E-0CD0-362D93560D6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519FCD5-8075-9D29-1581-449D1F7F99B9}"/>
              </a:ext>
            </a:extLst>
          </p:cNvPr>
          <p:cNvSpPr>
            <a:spLocks noGrp="1"/>
          </p:cNvSpPr>
          <p:nvPr>
            <p:ph type="sldNum" sz="quarter" idx="12"/>
          </p:nvPr>
        </p:nvSpPr>
        <p:spPr/>
        <p:txBody>
          <a:bodyPr/>
          <a:lstStyle/>
          <a:p>
            <a:fld id="{D836C0FE-70CA-4950-82D6-CF602CC2B770}" type="slidenum">
              <a:rPr lang="en-GB" smtClean="0"/>
              <a:t>21</a:t>
            </a:fld>
            <a:endParaRPr lang="en-GB" dirty="0"/>
          </a:p>
        </p:txBody>
      </p:sp>
      <p:sp>
        <p:nvSpPr>
          <p:cNvPr id="3" name="Titel 2">
            <a:extLst>
              <a:ext uri="{FF2B5EF4-FFF2-40B4-BE49-F238E27FC236}">
                <a16:creationId xmlns:a16="http://schemas.microsoft.com/office/drawing/2014/main" id="{148930D6-C09E-300B-A865-3F718E871F86}"/>
              </a:ext>
            </a:extLst>
          </p:cNvPr>
          <p:cNvSpPr>
            <a:spLocks noGrp="1"/>
          </p:cNvSpPr>
          <p:nvPr>
            <p:ph type="title"/>
          </p:nvPr>
        </p:nvSpPr>
        <p:spPr/>
        <p:txBody>
          <a:bodyPr/>
          <a:lstStyle/>
          <a:p>
            <a:r>
              <a:rPr lang="en-GB" dirty="0"/>
              <a:t>So …</a:t>
            </a:r>
          </a:p>
        </p:txBody>
      </p:sp>
      <p:sp>
        <p:nvSpPr>
          <p:cNvPr id="5" name="Datumsplatzhalter 4">
            <a:extLst>
              <a:ext uri="{FF2B5EF4-FFF2-40B4-BE49-F238E27FC236}">
                <a16:creationId xmlns:a16="http://schemas.microsoft.com/office/drawing/2014/main" id="{44FD4ED3-5DF7-E0B7-77DC-32C2946FDDE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691510C-5D49-5CB2-84DC-CE4DD008C717}"/>
              </a:ext>
            </a:extLst>
          </p:cNvPr>
          <p:cNvSpPr>
            <a:spLocks noGrp="1"/>
          </p:cNvSpPr>
          <p:nvPr>
            <p:ph type="ftr" sz="quarter" idx="11"/>
          </p:nvPr>
        </p:nvSpPr>
        <p:spPr/>
        <p:txBody>
          <a:bodyPr/>
          <a:lstStyle/>
          <a:p>
            <a:r>
              <a:rPr lang="en-GB" dirty="0"/>
              <a:t>KMH / SEM</a:t>
            </a:r>
          </a:p>
        </p:txBody>
      </p:sp>
      <p:pic>
        <p:nvPicPr>
          <p:cNvPr id="18" name="Grafik 17" descr="Fabrik mit einfarbiger Füllung">
            <a:extLst>
              <a:ext uri="{FF2B5EF4-FFF2-40B4-BE49-F238E27FC236}">
                <a16:creationId xmlns:a16="http://schemas.microsoft.com/office/drawing/2014/main" id="{2099B1C9-14FC-C56D-A214-C3EF06E450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9B4124FD-16CA-0875-71A5-42C880795B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EC5982BD-74DF-3C07-0654-CE7D6F23C5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D4142D1C-DA64-86DD-5C86-04E755C271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D727091C-625D-A26A-52E3-32284BBEB5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B47F3E89-0D0B-BA41-2381-E4217E01D4F8}"/>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98EFEA86-6C35-FA3E-0859-4963337B7043}"/>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E5969AEF-8E3B-BDEE-1C0D-05D8A33973BF}"/>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4482B641-F3F2-DE98-7048-0F47BBC2439D}"/>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0B45C87B-CA6C-45CC-A1F8-5B7845912CFC}"/>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9BDC560B-D359-BCDE-5CB9-F9CFC5FF29CF}"/>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D20B70C1-EEE3-A523-FF76-B3CB548EA1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80B0672C-7219-B772-815A-35FB54EBF18C}"/>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7CE4B628-3D42-9C44-0EAC-052F94B2D85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43B1CEFC-C9A5-4D53-3D81-54904729DC7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5C3A0C5E-F085-93B1-6476-9A133FEC7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0B42F74A-ECA7-60B4-CFB6-36A0303D6FEB}"/>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C6AC4F47-FDBD-DEDF-0987-076854A314B9}"/>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5FBE7165-BDE9-F971-3DA6-A0FC4ED85A76}"/>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352B2AAF-3FD6-6816-E19C-D329929B837B}"/>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80" name="Grafik 79">
            <a:extLst>
              <a:ext uri="{FF2B5EF4-FFF2-40B4-BE49-F238E27FC236}">
                <a16:creationId xmlns:a16="http://schemas.microsoft.com/office/drawing/2014/main" id="{E81F92D3-1AC0-7777-08FF-118CCCA2F615}"/>
              </a:ext>
            </a:extLst>
          </p:cNvPr>
          <p:cNvPicPr>
            <a:picLocks noChangeAspect="1"/>
          </p:cNvPicPr>
          <p:nvPr/>
        </p:nvPicPr>
        <p:blipFill>
          <a:blip r:embed="rId20"/>
          <a:srcRect l="61404"/>
          <a:stretch/>
        </p:blipFill>
        <p:spPr>
          <a:xfrm>
            <a:off x="7638909" y="569545"/>
            <a:ext cx="4073091" cy="5523455"/>
          </a:xfrm>
          <a:prstGeom prst="rect">
            <a:avLst/>
          </a:prstGeom>
        </p:spPr>
      </p:pic>
      <p:sp>
        <p:nvSpPr>
          <p:cNvPr id="4" name="Pfeil: nach links 3">
            <a:extLst>
              <a:ext uri="{FF2B5EF4-FFF2-40B4-BE49-F238E27FC236}">
                <a16:creationId xmlns:a16="http://schemas.microsoft.com/office/drawing/2014/main" id="{6A26EA19-930F-19F2-91F1-A0629623433F}"/>
              </a:ext>
            </a:extLst>
          </p:cNvPr>
          <p:cNvSpPr/>
          <p:nvPr/>
        </p:nvSpPr>
        <p:spPr>
          <a:xfrm>
            <a:off x="5046909" y="4211854"/>
            <a:ext cx="2376000" cy="1008000"/>
          </a:xfrm>
          <a:prstGeom prst="leftArrow">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8" name="Grafik 7" descr="Smartphone mit einfarbiger Füllung">
            <a:extLst>
              <a:ext uri="{FF2B5EF4-FFF2-40B4-BE49-F238E27FC236}">
                <a16:creationId xmlns:a16="http://schemas.microsoft.com/office/drawing/2014/main" id="{A83C363A-BA31-400B-6052-9855470FD0D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22909" y="3908154"/>
            <a:ext cx="1516000" cy="1516000"/>
          </a:xfrm>
          <a:prstGeom prst="rect">
            <a:avLst/>
          </a:prstGeom>
        </p:spPr>
      </p:pic>
      <p:pic>
        <p:nvPicPr>
          <p:cNvPr id="10" name="Grafik 9" descr="Kellner mit einfarbiger Füllung">
            <a:extLst>
              <a:ext uri="{FF2B5EF4-FFF2-40B4-BE49-F238E27FC236}">
                <a16:creationId xmlns:a16="http://schemas.microsoft.com/office/drawing/2014/main" id="{7B3B70C3-B204-9C3B-722E-2D912C079AC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30909" y="1849304"/>
            <a:ext cx="1516000" cy="1516000"/>
          </a:xfrm>
          <a:prstGeom prst="rect">
            <a:avLst/>
          </a:prstGeom>
        </p:spPr>
      </p:pic>
      <p:sp>
        <p:nvSpPr>
          <p:cNvPr id="11" name="Pfeil: nach links 10">
            <a:extLst>
              <a:ext uri="{FF2B5EF4-FFF2-40B4-BE49-F238E27FC236}">
                <a16:creationId xmlns:a16="http://schemas.microsoft.com/office/drawing/2014/main" id="{06B6E802-0BC1-E494-97C4-74A744A04EA9}"/>
              </a:ext>
            </a:extLst>
          </p:cNvPr>
          <p:cNvSpPr/>
          <p:nvPr/>
        </p:nvSpPr>
        <p:spPr>
          <a:xfrm rot="1131931">
            <a:off x="5271461" y="2981368"/>
            <a:ext cx="2376000" cy="1008000"/>
          </a:xfrm>
          <a:prstGeom prst="leftArrow">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7" name="Geschweifte Klammer rechts 6">
            <a:extLst>
              <a:ext uri="{FF2B5EF4-FFF2-40B4-BE49-F238E27FC236}">
                <a16:creationId xmlns:a16="http://schemas.microsoft.com/office/drawing/2014/main" id="{B6122473-C41B-F5E4-913C-6407014DEBD0}"/>
              </a:ext>
            </a:extLst>
          </p:cNvPr>
          <p:cNvSpPr/>
          <p:nvPr/>
        </p:nvSpPr>
        <p:spPr>
          <a:xfrm rot="10800000">
            <a:off x="2856000" y="1924049"/>
            <a:ext cx="530479" cy="3644103"/>
          </a:xfrm>
          <a:prstGeom prst="rightBrace">
            <a:avLst>
              <a:gd name="adj1" fmla="val 29537"/>
              <a:gd name="adj2" fmla="val 50000"/>
            </a:avLst>
          </a:prstGeom>
          <a:ln w="34925">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 name="Textfeld 8">
            <a:extLst>
              <a:ext uri="{FF2B5EF4-FFF2-40B4-BE49-F238E27FC236}">
                <a16:creationId xmlns:a16="http://schemas.microsoft.com/office/drawing/2014/main" id="{C4CAA501-43B2-6543-20D2-18CD98D8323E}"/>
              </a:ext>
            </a:extLst>
          </p:cNvPr>
          <p:cNvSpPr txBox="1"/>
          <p:nvPr/>
        </p:nvSpPr>
        <p:spPr>
          <a:xfrm>
            <a:off x="480000" y="2951174"/>
            <a:ext cx="2853091" cy="1845826"/>
          </a:xfrm>
          <a:prstGeom prst="rect">
            <a:avLst/>
          </a:prstGeom>
          <a:noFill/>
        </p:spPr>
        <p:txBody>
          <a:bodyPr wrap="square" lIns="0" tIns="0" rIns="0" bIns="0" rtlCol="0">
            <a:spAutoFit/>
          </a:bodyPr>
          <a:lstStyle/>
          <a:p>
            <a:pPr marL="457200" indent="-457200">
              <a:lnSpc>
                <a:spcPct val="120000"/>
              </a:lnSpc>
              <a:spcBef>
                <a:spcPts val="800"/>
              </a:spcBef>
              <a:buFont typeface="Wingdings" panose="05000000000000000000" pitchFamily="2" charset="2"/>
              <a:buChar char="§"/>
            </a:pPr>
            <a:r>
              <a:rPr lang="en-GB" sz="2400" b="1" dirty="0">
                <a:solidFill>
                  <a:srgbClr val="FF9E1B"/>
                </a:solidFill>
              </a:rPr>
              <a:t>Health &amp; safety standards</a:t>
            </a:r>
          </a:p>
          <a:p>
            <a:pPr marL="457200" indent="-457200">
              <a:lnSpc>
                <a:spcPct val="120000"/>
              </a:lnSpc>
              <a:spcBef>
                <a:spcPts val="800"/>
              </a:spcBef>
              <a:buFont typeface="Wingdings" panose="05000000000000000000" pitchFamily="2" charset="2"/>
              <a:buChar char="§"/>
            </a:pPr>
            <a:r>
              <a:rPr lang="en-GB" sz="2400" b="1" dirty="0">
                <a:solidFill>
                  <a:srgbClr val="FF9E1B"/>
                </a:solidFill>
              </a:rPr>
              <a:t>Environmental Standards</a:t>
            </a:r>
          </a:p>
        </p:txBody>
      </p:sp>
    </p:spTree>
    <p:extLst>
      <p:ext uri="{BB962C8B-B14F-4D97-AF65-F5344CB8AC3E}">
        <p14:creationId xmlns:p14="http://schemas.microsoft.com/office/powerpoint/2010/main" val="2928600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4E7311A-E213-FDB0-7618-B60395AD7575}"/>
              </a:ext>
            </a:extLst>
          </p:cNvPr>
          <p:cNvSpPr>
            <a:spLocks noGrp="1"/>
          </p:cNvSpPr>
          <p:nvPr>
            <p:ph type="sldNum" sz="quarter" idx="12"/>
          </p:nvPr>
        </p:nvSpPr>
        <p:spPr/>
        <p:txBody>
          <a:bodyPr/>
          <a:lstStyle/>
          <a:p>
            <a:fld id="{D836C0FE-70CA-4950-82D6-CF602CC2B770}" type="slidenum">
              <a:rPr lang="en-GB" smtClean="0"/>
              <a:t>22</a:t>
            </a:fld>
            <a:endParaRPr lang="en-GB" dirty="0"/>
          </a:p>
        </p:txBody>
      </p:sp>
      <p:sp>
        <p:nvSpPr>
          <p:cNvPr id="3" name="Titel 2">
            <a:extLst>
              <a:ext uri="{FF2B5EF4-FFF2-40B4-BE49-F238E27FC236}">
                <a16:creationId xmlns:a16="http://schemas.microsoft.com/office/drawing/2014/main" id="{3AFA9569-BAAA-BE8B-1CB5-3DB30D986004}"/>
              </a:ext>
            </a:extLst>
          </p:cNvPr>
          <p:cNvSpPr>
            <a:spLocks noGrp="1"/>
          </p:cNvSpPr>
          <p:nvPr>
            <p:ph type="title"/>
          </p:nvPr>
        </p:nvSpPr>
        <p:spPr/>
        <p:txBody>
          <a:bodyPr/>
          <a:lstStyle/>
          <a:p>
            <a:r>
              <a:rPr lang="en-GB" dirty="0"/>
              <a:t>Demand for Quality Management Systems (QMS)</a:t>
            </a:r>
          </a:p>
        </p:txBody>
      </p:sp>
      <p:sp>
        <p:nvSpPr>
          <p:cNvPr id="5" name="Datumsplatzhalter 4">
            <a:extLst>
              <a:ext uri="{FF2B5EF4-FFF2-40B4-BE49-F238E27FC236}">
                <a16:creationId xmlns:a16="http://schemas.microsoft.com/office/drawing/2014/main" id="{4A6442EB-1FD9-A774-B5F3-AD49AB37BAD2}"/>
              </a:ext>
            </a:extLst>
          </p:cNvPr>
          <p:cNvSpPr>
            <a:spLocks noGrp="1"/>
          </p:cNvSpPr>
          <p:nvPr>
            <p:ph type="dt" sz="half" idx="10"/>
          </p:nvPr>
        </p:nvSpPr>
        <p:spPr/>
        <p:txBody>
          <a:bodyPr/>
          <a:lstStyle/>
          <a:p>
            <a:r>
              <a:rPr lang="en-GB" dirty="0"/>
              <a:t>(Qualio, n.d.)</a:t>
            </a:r>
          </a:p>
        </p:txBody>
      </p:sp>
      <p:sp>
        <p:nvSpPr>
          <p:cNvPr id="6" name="Fußzeilenplatzhalter 5">
            <a:extLst>
              <a:ext uri="{FF2B5EF4-FFF2-40B4-BE49-F238E27FC236}">
                <a16:creationId xmlns:a16="http://schemas.microsoft.com/office/drawing/2014/main" id="{01751239-8B2A-487F-99E8-6C39A6CD0FA6}"/>
              </a:ext>
            </a:extLst>
          </p:cNvPr>
          <p:cNvSpPr>
            <a:spLocks noGrp="1"/>
          </p:cNvSpPr>
          <p:nvPr>
            <p:ph type="ftr" sz="quarter" idx="11"/>
          </p:nvPr>
        </p:nvSpPr>
        <p:spPr/>
        <p:txBody>
          <a:bodyPr/>
          <a:lstStyle/>
          <a:p>
            <a:r>
              <a:rPr lang="en-GB" dirty="0"/>
              <a:t>KMH / SEM</a:t>
            </a:r>
          </a:p>
        </p:txBody>
      </p:sp>
      <p:pic>
        <p:nvPicPr>
          <p:cNvPr id="5122" name="Picture 2" descr="How to Start &amp; Build a Quality Management System (QMS) ">
            <a:hlinkClick r:id="rId3"/>
            <a:extLst>
              <a:ext uri="{FF2B5EF4-FFF2-40B4-BE49-F238E27FC236}">
                <a16:creationId xmlns:a16="http://schemas.microsoft.com/office/drawing/2014/main" id="{559628C9-1FEA-85C4-4102-0E2D8292F5F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394800" y="1125962"/>
            <a:ext cx="8973690" cy="511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10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A4E59-4EE5-42DC-2E83-4A1AF9F6CE7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468F889-5F79-A9FE-F780-F5EE40D1AD88}"/>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3" name="Titel 2">
            <a:extLst>
              <a:ext uri="{FF2B5EF4-FFF2-40B4-BE49-F238E27FC236}">
                <a16:creationId xmlns:a16="http://schemas.microsoft.com/office/drawing/2014/main" id="{1A893AE4-4231-E079-34CD-507FA1C65BC9}"/>
              </a:ext>
            </a:extLst>
          </p:cNvPr>
          <p:cNvSpPr>
            <a:spLocks noGrp="1"/>
          </p:cNvSpPr>
          <p:nvPr>
            <p:ph type="title"/>
          </p:nvPr>
        </p:nvSpPr>
        <p:spPr>
          <a:xfrm>
            <a:off x="695326" y="549000"/>
            <a:ext cx="8064674" cy="792000"/>
          </a:xfrm>
        </p:spPr>
        <p:txBody>
          <a:bodyPr/>
          <a:lstStyle/>
          <a:p>
            <a:r>
              <a:rPr lang="en-GB" dirty="0"/>
              <a:t>Demand for Quality Management Systems (QMS) like ISO 9001</a:t>
            </a:r>
          </a:p>
        </p:txBody>
      </p:sp>
      <p:sp>
        <p:nvSpPr>
          <p:cNvPr id="5" name="Datumsplatzhalter 4">
            <a:extLst>
              <a:ext uri="{FF2B5EF4-FFF2-40B4-BE49-F238E27FC236}">
                <a16:creationId xmlns:a16="http://schemas.microsoft.com/office/drawing/2014/main" id="{FFDF14CF-F4B6-FFC4-DD42-36AE3B5D8631}"/>
              </a:ext>
            </a:extLst>
          </p:cNvPr>
          <p:cNvSpPr>
            <a:spLocks noGrp="1"/>
          </p:cNvSpPr>
          <p:nvPr>
            <p:ph type="dt" sz="half" idx="10"/>
          </p:nvPr>
        </p:nvSpPr>
        <p:spPr/>
        <p:txBody>
          <a:bodyPr/>
          <a:lstStyle/>
          <a:p>
            <a:r>
              <a:rPr lang="en-GB" dirty="0"/>
              <a:t>(Qualio, n.d.)</a:t>
            </a:r>
          </a:p>
        </p:txBody>
      </p:sp>
      <p:sp>
        <p:nvSpPr>
          <p:cNvPr id="6" name="Fußzeilenplatzhalter 5">
            <a:extLst>
              <a:ext uri="{FF2B5EF4-FFF2-40B4-BE49-F238E27FC236}">
                <a16:creationId xmlns:a16="http://schemas.microsoft.com/office/drawing/2014/main" id="{8FCC8941-D804-EAEA-67DB-6F43A1393C1A}"/>
              </a:ext>
            </a:extLst>
          </p:cNvPr>
          <p:cNvSpPr>
            <a:spLocks noGrp="1"/>
          </p:cNvSpPr>
          <p:nvPr>
            <p:ph type="ftr" sz="quarter" idx="11"/>
          </p:nvPr>
        </p:nvSpPr>
        <p:spPr/>
        <p:txBody>
          <a:bodyPr/>
          <a:lstStyle/>
          <a:p>
            <a:r>
              <a:rPr lang="en-GB" dirty="0"/>
              <a:t>KMH / SEM</a:t>
            </a:r>
          </a:p>
        </p:txBody>
      </p:sp>
      <p:sp>
        <p:nvSpPr>
          <p:cNvPr id="4" name="Inhaltsplatzhalter 3">
            <a:extLst>
              <a:ext uri="{FF2B5EF4-FFF2-40B4-BE49-F238E27FC236}">
                <a16:creationId xmlns:a16="http://schemas.microsoft.com/office/drawing/2014/main" id="{75C4AC3B-FDEF-15DB-AD73-1C610B520FF9}"/>
              </a:ext>
            </a:extLst>
          </p:cNvPr>
          <p:cNvSpPr>
            <a:spLocks noGrp="1"/>
          </p:cNvSpPr>
          <p:nvPr>
            <p:ph idx="1"/>
          </p:nvPr>
        </p:nvSpPr>
        <p:spPr>
          <a:xfrm>
            <a:off x="695324" y="1628999"/>
            <a:ext cx="6840675" cy="4535265"/>
          </a:xfrm>
        </p:spPr>
        <p:txBody>
          <a:bodyPr>
            <a:normAutofit fontScale="92500" lnSpcReduction="10000"/>
          </a:bodyPr>
          <a:lstStyle/>
          <a:p>
            <a:pPr>
              <a:spcAft>
                <a:spcPts val="1400"/>
              </a:spcAft>
            </a:pPr>
            <a:r>
              <a:rPr lang="en-GB" sz="2400" b="1" dirty="0"/>
              <a:t>Main goal: </a:t>
            </a:r>
            <a:r>
              <a:rPr lang="en-GB" sz="2400" dirty="0"/>
              <a:t>Products/Services meet</a:t>
            </a:r>
          </a:p>
          <a:p>
            <a:pPr lvl="1">
              <a:spcAft>
                <a:spcPts val="1400"/>
              </a:spcAft>
            </a:pPr>
            <a:r>
              <a:rPr lang="en-GB" sz="2400" dirty="0"/>
              <a:t>Customer requirements</a:t>
            </a:r>
          </a:p>
          <a:p>
            <a:pPr lvl="1">
              <a:spcAft>
                <a:spcPts val="1400"/>
              </a:spcAft>
            </a:pPr>
            <a:r>
              <a:rPr lang="en-GB" sz="2400" dirty="0"/>
              <a:t>Regulatory requirements</a:t>
            </a:r>
          </a:p>
          <a:p>
            <a:pPr lvl="1">
              <a:spcAft>
                <a:spcPts val="1400"/>
              </a:spcAft>
            </a:pPr>
            <a:endParaRPr lang="en-GB" sz="200" dirty="0"/>
          </a:p>
          <a:p>
            <a:pPr>
              <a:spcAft>
                <a:spcPts val="1400"/>
              </a:spcAft>
            </a:pPr>
            <a:r>
              <a:rPr lang="en-GB" sz="2600" b="1" dirty="0"/>
              <a:t>Approach: </a:t>
            </a:r>
            <a:r>
              <a:rPr lang="en-GB" sz="2800" dirty="0"/>
              <a:t>Plan, do, check, act </a:t>
            </a:r>
            <a:endParaRPr lang="en-GB" sz="2600" dirty="0"/>
          </a:p>
          <a:p>
            <a:pPr lvl="1">
              <a:spcAft>
                <a:spcPts val="1400"/>
              </a:spcAft>
            </a:pPr>
            <a:r>
              <a:rPr lang="en-GB" sz="2400" dirty="0"/>
              <a:t>Make your goals/performance measurable</a:t>
            </a:r>
          </a:p>
          <a:p>
            <a:pPr lvl="1">
              <a:spcAft>
                <a:spcPts val="1400"/>
              </a:spcAft>
            </a:pPr>
            <a:r>
              <a:rPr lang="en-GB" sz="2400" dirty="0"/>
              <a:t>Review them regularly</a:t>
            </a:r>
          </a:p>
          <a:p>
            <a:pPr lvl="1">
              <a:spcAft>
                <a:spcPts val="1400"/>
              </a:spcAft>
            </a:pPr>
            <a:r>
              <a:rPr lang="en-GB" sz="2400" dirty="0"/>
              <a:t>If below expectations: Continually improvement</a:t>
            </a:r>
          </a:p>
        </p:txBody>
      </p:sp>
      <p:pic>
        <p:nvPicPr>
          <p:cNvPr id="7" name="Picture 2" descr="How to Start &amp; Build a Quality Management System (QMS) ">
            <a:hlinkClick r:id="rId3"/>
            <a:extLst>
              <a:ext uri="{FF2B5EF4-FFF2-40B4-BE49-F238E27FC236}">
                <a16:creationId xmlns:a16="http://schemas.microsoft.com/office/drawing/2014/main" id="{FAB2BE66-3F6F-3387-5D1A-CCF52F9A7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00" y="2248001"/>
            <a:ext cx="5182965" cy="29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666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CF146-1AFE-A8FE-63E8-BFB16709873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DA87BF7-0FB6-CF32-7F51-AF978EC80A6E}"/>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3" name="Titel 2">
            <a:extLst>
              <a:ext uri="{FF2B5EF4-FFF2-40B4-BE49-F238E27FC236}">
                <a16:creationId xmlns:a16="http://schemas.microsoft.com/office/drawing/2014/main" id="{2229B4A5-E530-8249-927E-C96C8BC3D551}"/>
              </a:ext>
            </a:extLst>
          </p:cNvPr>
          <p:cNvSpPr>
            <a:spLocks noGrp="1"/>
          </p:cNvSpPr>
          <p:nvPr>
            <p:ph type="title"/>
          </p:nvPr>
        </p:nvSpPr>
        <p:spPr>
          <a:xfrm>
            <a:off x="695326" y="549000"/>
            <a:ext cx="8064674" cy="792000"/>
          </a:xfrm>
        </p:spPr>
        <p:txBody>
          <a:bodyPr/>
          <a:lstStyle/>
          <a:p>
            <a:r>
              <a:rPr lang="en-GB" dirty="0"/>
              <a:t>Demand for Quality Management Systems (QMS) like ISO 9001</a:t>
            </a:r>
          </a:p>
        </p:txBody>
      </p:sp>
      <p:sp>
        <p:nvSpPr>
          <p:cNvPr id="5" name="Datumsplatzhalter 4">
            <a:extLst>
              <a:ext uri="{FF2B5EF4-FFF2-40B4-BE49-F238E27FC236}">
                <a16:creationId xmlns:a16="http://schemas.microsoft.com/office/drawing/2014/main" id="{E7E3BDAD-F0B4-F89C-16F3-EA9B4E7224B0}"/>
              </a:ext>
            </a:extLst>
          </p:cNvPr>
          <p:cNvSpPr>
            <a:spLocks noGrp="1"/>
          </p:cNvSpPr>
          <p:nvPr>
            <p:ph type="dt" sz="half" idx="10"/>
          </p:nvPr>
        </p:nvSpPr>
        <p:spPr/>
        <p:txBody>
          <a:bodyPr/>
          <a:lstStyle/>
          <a:p>
            <a:r>
              <a:rPr lang="en-GB" dirty="0"/>
              <a:t>(Qualio, n.d.)</a:t>
            </a:r>
          </a:p>
        </p:txBody>
      </p:sp>
      <p:sp>
        <p:nvSpPr>
          <p:cNvPr id="6" name="Fußzeilenplatzhalter 5">
            <a:extLst>
              <a:ext uri="{FF2B5EF4-FFF2-40B4-BE49-F238E27FC236}">
                <a16:creationId xmlns:a16="http://schemas.microsoft.com/office/drawing/2014/main" id="{C8E0B28F-C2C4-FA7D-8753-16CF9AC6728D}"/>
              </a:ext>
            </a:extLst>
          </p:cNvPr>
          <p:cNvSpPr>
            <a:spLocks noGrp="1"/>
          </p:cNvSpPr>
          <p:nvPr>
            <p:ph type="ftr" sz="quarter" idx="11"/>
          </p:nvPr>
        </p:nvSpPr>
        <p:spPr/>
        <p:txBody>
          <a:bodyPr/>
          <a:lstStyle/>
          <a:p>
            <a:r>
              <a:rPr lang="en-GB" dirty="0"/>
              <a:t>KMH / SEM</a:t>
            </a:r>
          </a:p>
        </p:txBody>
      </p:sp>
      <p:sp>
        <p:nvSpPr>
          <p:cNvPr id="4" name="Inhaltsplatzhalter 3">
            <a:extLst>
              <a:ext uri="{FF2B5EF4-FFF2-40B4-BE49-F238E27FC236}">
                <a16:creationId xmlns:a16="http://schemas.microsoft.com/office/drawing/2014/main" id="{818BC5B8-6460-9C76-0B57-2ADEB47DAE34}"/>
              </a:ext>
            </a:extLst>
          </p:cNvPr>
          <p:cNvSpPr>
            <a:spLocks noGrp="1"/>
          </p:cNvSpPr>
          <p:nvPr>
            <p:ph idx="1"/>
          </p:nvPr>
        </p:nvSpPr>
        <p:spPr>
          <a:xfrm>
            <a:off x="695325" y="1628999"/>
            <a:ext cx="5400676" cy="4535265"/>
          </a:xfrm>
        </p:spPr>
        <p:txBody>
          <a:bodyPr>
            <a:normAutofit fontScale="92500" lnSpcReduction="20000"/>
          </a:bodyPr>
          <a:lstStyle/>
          <a:p>
            <a:pPr>
              <a:spcAft>
                <a:spcPts val="1400"/>
              </a:spcAft>
            </a:pPr>
            <a:r>
              <a:rPr lang="en-GB" sz="2400" b="1" dirty="0"/>
              <a:t>Management principles:</a:t>
            </a:r>
          </a:p>
          <a:p>
            <a:pPr lvl="1">
              <a:spcAft>
                <a:spcPts val="1400"/>
              </a:spcAft>
            </a:pPr>
            <a:r>
              <a:rPr lang="en-GB" sz="1800" dirty="0"/>
              <a:t>Process approach</a:t>
            </a:r>
          </a:p>
          <a:p>
            <a:pPr lvl="1">
              <a:spcAft>
                <a:spcPts val="1400"/>
              </a:spcAft>
            </a:pPr>
            <a:r>
              <a:rPr lang="en-GB" sz="1800" dirty="0"/>
              <a:t>Risk-based thinking</a:t>
            </a:r>
          </a:p>
          <a:p>
            <a:pPr lvl="1">
              <a:spcAft>
                <a:spcPts val="1400"/>
              </a:spcAft>
            </a:pPr>
            <a:r>
              <a:rPr lang="en-GB" sz="1800" dirty="0"/>
              <a:t>Leadership commitment</a:t>
            </a:r>
          </a:p>
          <a:p>
            <a:pPr lvl="1">
              <a:spcAft>
                <a:spcPts val="1400"/>
              </a:spcAft>
            </a:pPr>
            <a:r>
              <a:rPr lang="en-GB" sz="1800" dirty="0"/>
              <a:t>PDCA cycle</a:t>
            </a:r>
          </a:p>
          <a:p>
            <a:pPr lvl="1">
              <a:spcAft>
                <a:spcPts val="1400"/>
              </a:spcAft>
            </a:pPr>
            <a:r>
              <a:rPr lang="en-GB" sz="1800" dirty="0"/>
              <a:t>Documented information</a:t>
            </a:r>
          </a:p>
          <a:p>
            <a:pPr lvl="1">
              <a:spcAft>
                <a:spcPts val="1400"/>
              </a:spcAft>
            </a:pPr>
            <a:r>
              <a:rPr lang="en-GB" sz="1800" dirty="0"/>
              <a:t>Internal audit</a:t>
            </a:r>
          </a:p>
          <a:p>
            <a:pPr lvl="1">
              <a:spcAft>
                <a:spcPts val="1400"/>
              </a:spcAft>
            </a:pPr>
            <a:r>
              <a:rPr lang="en-GB" sz="1800" dirty="0"/>
              <a:t>Corrective action</a:t>
            </a:r>
          </a:p>
          <a:p>
            <a:pPr lvl="1">
              <a:spcAft>
                <a:spcPts val="1400"/>
              </a:spcAft>
            </a:pPr>
            <a:r>
              <a:rPr lang="en-GB" sz="1800" dirty="0"/>
              <a:t>Continual improvement</a:t>
            </a:r>
          </a:p>
        </p:txBody>
      </p:sp>
      <p:pic>
        <p:nvPicPr>
          <p:cNvPr id="7170" name="Picture 2" descr="How to Start &amp; Build a Quality Management System (QMS) ">
            <a:hlinkClick r:id="rId3"/>
            <a:extLst>
              <a:ext uri="{FF2B5EF4-FFF2-40B4-BE49-F238E27FC236}">
                <a16:creationId xmlns:a16="http://schemas.microsoft.com/office/drawing/2014/main" id="{5D4F17F9-D3E0-398E-A10E-43DAD5872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3901" y="1667655"/>
            <a:ext cx="5724000" cy="449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021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61DEC4-2EBD-7355-57F6-7BF811D50435}"/>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D0F58D61-376A-9B30-88B3-10F3DE97D616}"/>
              </a:ext>
            </a:extLst>
          </p:cNvPr>
          <p:cNvSpPr>
            <a:spLocks noGrp="1"/>
          </p:cNvSpPr>
          <p:nvPr>
            <p:ph type="title"/>
          </p:nvPr>
        </p:nvSpPr>
        <p:spPr/>
        <p:txBody>
          <a:bodyPr/>
          <a:lstStyle/>
          <a:p>
            <a:r>
              <a:rPr lang="en-GB" dirty="0"/>
              <a:t>QMS @ IMC Krems</a:t>
            </a:r>
          </a:p>
        </p:txBody>
      </p:sp>
      <p:pic>
        <p:nvPicPr>
          <p:cNvPr id="8" name="Inhaltsplatzhalter 7">
            <a:hlinkClick r:id="rId2"/>
            <a:extLst>
              <a:ext uri="{FF2B5EF4-FFF2-40B4-BE49-F238E27FC236}">
                <a16:creationId xmlns:a16="http://schemas.microsoft.com/office/drawing/2014/main" id="{CA2C2E5E-8953-3715-EB9A-CB3CA2954EB4}"/>
              </a:ext>
            </a:extLst>
          </p:cNvPr>
          <p:cNvPicPr>
            <a:picLocks noGrp="1" noChangeAspect="1"/>
          </p:cNvPicPr>
          <p:nvPr>
            <p:ph idx="1"/>
          </p:nvPr>
        </p:nvPicPr>
        <p:blipFill>
          <a:blip r:embed="rId3"/>
          <a:stretch>
            <a:fillRect/>
          </a:stretch>
        </p:blipFill>
        <p:spPr>
          <a:xfrm>
            <a:off x="1731287" y="1628775"/>
            <a:ext cx="8729425" cy="4535488"/>
          </a:xfrm>
        </p:spPr>
      </p:pic>
      <p:sp>
        <p:nvSpPr>
          <p:cNvPr id="5" name="Datumsplatzhalter 4">
            <a:extLst>
              <a:ext uri="{FF2B5EF4-FFF2-40B4-BE49-F238E27FC236}">
                <a16:creationId xmlns:a16="http://schemas.microsoft.com/office/drawing/2014/main" id="{27693FFC-B396-3C35-0613-84BA225194C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8451210-2374-CE54-877B-2153FD1F81DB}"/>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413043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42E4685-5B9E-1D4F-3455-5546F3EB599C}"/>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563971DE-AFAA-9C6C-F469-1783374D3352}"/>
              </a:ext>
            </a:extLst>
          </p:cNvPr>
          <p:cNvSpPr>
            <a:spLocks noGrp="1"/>
          </p:cNvSpPr>
          <p:nvPr>
            <p:ph type="title"/>
          </p:nvPr>
        </p:nvSpPr>
        <p:spPr/>
        <p:txBody>
          <a:bodyPr/>
          <a:lstStyle/>
          <a:p>
            <a:r>
              <a:rPr lang="en-GB" dirty="0"/>
              <a:t>From QMS to EMS: Why not?</a:t>
            </a:r>
          </a:p>
        </p:txBody>
      </p:sp>
      <p:sp>
        <p:nvSpPr>
          <p:cNvPr id="4" name="Inhaltsplatzhalter 3">
            <a:extLst>
              <a:ext uri="{FF2B5EF4-FFF2-40B4-BE49-F238E27FC236}">
                <a16:creationId xmlns:a16="http://schemas.microsoft.com/office/drawing/2014/main" id="{09A09E8F-C7C2-E890-8F5D-7006AFB4D389}"/>
              </a:ext>
            </a:extLst>
          </p:cNvPr>
          <p:cNvSpPr>
            <a:spLocks noGrp="1"/>
          </p:cNvSpPr>
          <p:nvPr>
            <p:ph idx="1"/>
          </p:nvPr>
        </p:nvSpPr>
        <p:spPr/>
        <p:txBody>
          <a:bodyPr>
            <a:normAutofit/>
          </a:bodyPr>
          <a:lstStyle/>
          <a:p>
            <a:r>
              <a:rPr lang="en-GB" sz="2400" b="1" dirty="0"/>
              <a:t>Main argument: </a:t>
            </a:r>
          </a:p>
          <a:p>
            <a:r>
              <a:rPr lang="en-GB" sz="2400" dirty="0"/>
              <a:t>If you can manage </a:t>
            </a:r>
            <a:r>
              <a:rPr lang="en-GB" sz="2400" b="1" dirty="0"/>
              <a:t>business performance </a:t>
            </a:r>
            <a:r>
              <a:rPr lang="en-GB" sz="2400" dirty="0"/>
              <a:t>with QMS</a:t>
            </a:r>
          </a:p>
          <a:p>
            <a:r>
              <a:rPr lang="en-GB" sz="2400" dirty="0"/>
              <a:t>you can manage </a:t>
            </a:r>
            <a:r>
              <a:rPr lang="en-GB" sz="2400" b="1" dirty="0"/>
              <a:t>environmental performance </a:t>
            </a:r>
            <a:r>
              <a:rPr lang="en-GB" sz="2400" dirty="0"/>
              <a:t>with an MS</a:t>
            </a:r>
          </a:p>
          <a:p>
            <a:pPr lvl="1"/>
            <a:r>
              <a:rPr lang="en-GB" sz="2400" b="1" dirty="0"/>
              <a:t>👉 Environmental Management System (EMS)</a:t>
            </a:r>
          </a:p>
          <a:p>
            <a:pPr lvl="1"/>
            <a:endParaRPr lang="en-GB" sz="1050" b="1" dirty="0"/>
          </a:p>
          <a:p>
            <a:r>
              <a:rPr lang="en-GB" sz="2400" b="1" dirty="0"/>
              <a:t>Most prominent EMS approaches:</a:t>
            </a:r>
          </a:p>
          <a:p>
            <a:pPr lvl="1"/>
            <a:r>
              <a:rPr lang="en-GB" sz="2400" dirty="0"/>
              <a:t>ISO 140001 &amp; EMAS</a:t>
            </a:r>
          </a:p>
        </p:txBody>
      </p:sp>
      <p:sp>
        <p:nvSpPr>
          <p:cNvPr id="5" name="Datumsplatzhalter 4">
            <a:extLst>
              <a:ext uri="{FF2B5EF4-FFF2-40B4-BE49-F238E27FC236}">
                <a16:creationId xmlns:a16="http://schemas.microsoft.com/office/drawing/2014/main" id="{0456534D-A791-4A46-BAD1-F66377A3BF4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6865CEA-4984-2B5F-08E9-3AA8DC62F64B}"/>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646587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53CF-65CE-79A0-19C5-C6E3D79604A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8FEECDE-CBFF-D883-C974-F54E724A57DA}"/>
              </a:ext>
            </a:extLst>
          </p:cNvPr>
          <p:cNvSpPr>
            <a:spLocks noGrp="1"/>
          </p:cNvSpPr>
          <p:nvPr>
            <p:ph type="title"/>
          </p:nvPr>
        </p:nvSpPr>
        <p:spPr/>
        <p:txBody>
          <a:bodyPr/>
          <a:lstStyle/>
          <a:p>
            <a:r>
              <a:rPr lang="en-GB" dirty="0"/>
              <a:t>Environmental Management Systems</a:t>
            </a:r>
          </a:p>
        </p:txBody>
      </p:sp>
      <p:sp>
        <p:nvSpPr>
          <p:cNvPr id="2" name="Foliennummernplatzhalter 1">
            <a:extLst>
              <a:ext uri="{FF2B5EF4-FFF2-40B4-BE49-F238E27FC236}">
                <a16:creationId xmlns:a16="http://schemas.microsoft.com/office/drawing/2014/main" id="{BA0C75C5-3C52-D2F1-F7FD-7C75E6127468}"/>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27</a:t>
            </a:fld>
            <a:endParaRPr lang="en-GB" dirty="0"/>
          </a:p>
        </p:txBody>
      </p:sp>
      <p:sp>
        <p:nvSpPr>
          <p:cNvPr id="6" name="Fußzeilenplatzhalter 5">
            <a:extLst>
              <a:ext uri="{FF2B5EF4-FFF2-40B4-BE49-F238E27FC236}">
                <a16:creationId xmlns:a16="http://schemas.microsoft.com/office/drawing/2014/main" id="{0510BB76-06D3-F184-81FD-EC177DEC2A4C}"/>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12557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700AE-7814-B91B-D4C7-63CE2E64809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3B5777E-A189-7D2F-36D0-E07021F52099}"/>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407DF614-252E-B03E-594A-2DE207156A9E}"/>
              </a:ext>
            </a:extLst>
          </p:cNvPr>
          <p:cNvSpPr>
            <a:spLocks noGrp="1"/>
          </p:cNvSpPr>
          <p:nvPr>
            <p:ph type="title"/>
          </p:nvPr>
        </p:nvSpPr>
        <p:spPr/>
        <p:txBody>
          <a:bodyPr/>
          <a:lstStyle/>
          <a:p>
            <a:r>
              <a:rPr lang="en-GB" dirty="0"/>
              <a:t>What is an EMS?</a:t>
            </a:r>
          </a:p>
        </p:txBody>
      </p:sp>
      <p:sp>
        <p:nvSpPr>
          <p:cNvPr id="4" name="Inhaltsplatzhalter 3">
            <a:extLst>
              <a:ext uri="{FF2B5EF4-FFF2-40B4-BE49-F238E27FC236}">
                <a16:creationId xmlns:a16="http://schemas.microsoft.com/office/drawing/2014/main" id="{A6B882A3-187D-5892-27E1-47E06CF00636}"/>
              </a:ext>
            </a:extLst>
          </p:cNvPr>
          <p:cNvSpPr>
            <a:spLocks noGrp="1"/>
          </p:cNvSpPr>
          <p:nvPr>
            <p:ph idx="1"/>
          </p:nvPr>
        </p:nvSpPr>
        <p:spPr/>
        <p:txBody>
          <a:bodyPr>
            <a:normAutofit fontScale="85000" lnSpcReduction="10000"/>
          </a:bodyPr>
          <a:lstStyle/>
          <a:p>
            <a:pPr marL="0" indent="0" algn="ctr">
              <a:buNone/>
            </a:pPr>
            <a:r>
              <a:rPr lang="en-GB" sz="32400" dirty="0"/>
              <a:t>🤔</a:t>
            </a:r>
          </a:p>
        </p:txBody>
      </p:sp>
      <p:sp>
        <p:nvSpPr>
          <p:cNvPr id="5" name="Datumsplatzhalter 4">
            <a:extLst>
              <a:ext uri="{FF2B5EF4-FFF2-40B4-BE49-F238E27FC236}">
                <a16:creationId xmlns:a16="http://schemas.microsoft.com/office/drawing/2014/main" id="{36C93398-BB97-8EBE-D45D-555552D7D7A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3116E3C-69D2-C963-7756-B4540A22D8AC}"/>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483237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50B3FCC-B784-BC52-D24A-7C10BA6FB69E}"/>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17706FBF-5463-DC23-E149-58BA34A32351}"/>
              </a:ext>
            </a:extLst>
          </p:cNvPr>
          <p:cNvSpPr>
            <a:spLocks noGrp="1"/>
          </p:cNvSpPr>
          <p:nvPr>
            <p:ph type="title"/>
          </p:nvPr>
        </p:nvSpPr>
        <p:spPr/>
        <p:txBody>
          <a:bodyPr/>
          <a:lstStyle/>
          <a:p>
            <a:r>
              <a:rPr lang="en-GB" dirty="0"/>
              <a:t>What is an EMS?</a:t>
            </a:r>
          </a:p>
        </p:txBody>
      </p:sp>
      <p:sp>
        <p:nvSpPr>
          <p:cNvPr id="5" name="Datumsplatzhalter 4">
            <a:extLst>
              <a:ext uri="{FF2B5EF4-FFF2-40B4-BE49-F238E27FC236}">
                <a16:creationId xmlns:a16="http://schemas.microsoft.com/office/drawing/2014/main" id="{7AF18B2A-BC00-F7E3-0BF5-9B1ADB3FF7C1}"/>
              </a:ext>
            </a:extLst>
          </p:cNvPr>
          <p:cNvSpPr>
            <a:spLocks noGrp="1"/>
          </p:cNvSpPr>
          <p:nvPr>
            <p:ph type="dt" sz="half" idx="10"/>
          </p:nvPr>
        </p:nvSpPr>
        <p:spPr/>
        <p:txBody>
          <a:bodyPr/>
          <a:lstStyle/>
          <a:p>
            <a:r>
              <a:rPr lang="en-GB" dirty="0"/>
              <a:t>(Hahn, 2022:186)</a:t>
            </a:r>
          </a:p>
        </p:txBody>
      </p:sp>
      <p:sp>
        <p:nvSpPr>
          <p:cNvPr id="6" name="Fußzeilenplatzhalter 5">
            <a:extLst>
              <a:ext uri="{FF2B5EF4-FFF2-40B4-BE49-F238E27FC236}">
                <a16:creationId xmlns:a16="http://schemas.microsoft.com/office/drawing/2014/main" id="{F7EABE77-5BD7-E5AD-E452-86F175321A98}"/>
              </a:ext>
            </a:extLst>
          </p:cNvPr>
          <p:cNvSpPr>
            <a:spLocks noGrp="1"/>
          </p:cNvSpPr>
          <p:nvPr>
            <p:ph type="ftr" sz="quarter" idx="11"/>
          </p:nvPr>
        </p:nvSpPr>
        <p:spPr/>
        <p:txBody>
          <a:bodyPr/>
          <a:lstStyle/>
          <a:p>
            <a:r>
              <a:rPr lang="en-GB" dirty="0"/>
              <a:t>KMH / SEM</a:t>
            </a:r>
          </a:p>
        </p:txBody>
      </p:sp>
      <p:sp>
        <p:nvSpPr>
          <p:cNvPr id="38" name="Inhaltsplatzhalter 37">
            <a:extLst>
              <a:ext uri="{FF2B5EF4-FFF2-40B4-BE49-F238E27FC236}">
                <a16:creationId xmlns:a16="http://schemas.microsoft.com/office/drawing/2014/main" id="{8C4173FC-5426-5DD2-AB0A-21EA53E82EC6}"/>
              </a:ext>
            </a:extLst>
          </p:cNvPr>
          <p:cNvSpPr>
            <a:spLocks noGrp="1"/>
          </p:cNvSpPr>
          <p:nvPr>
            <p:ph idx="1"/>
          </p:nvPr>
        </p:nvSpPr>
        <p:spPr>
          <a:xfrm>
            <a:off x="695324" y="2119447"/>
            <a:ext cx="10800675" cy="4044817"/>
          </a:xfrm>
        </p:spPr>
        <p:txBody>
          <a:bodyPr/>
          <a:lstStyle/>
          <a:p>
            <a:pPr>
              <a:spcAft>
                <a:spcPts val="1200"/>
              </a:spcAft>
            </a:pPr>
            <a:r>
              <a:rPr lang="en-GB" dirty="0"/>
              <a:t>The set of interrelated elements (processes, resources, documented information) used to implement environmental policy and manage aspects (cf. ISO 14001)</a:t>
            </a:r>
          </a:p>
          <a:p>
            <a:pPr>
              <a:spcAft>
                <a:spcPts val="1200"/>
              </a:spcAft>
            </a:pPr>
            <a:r>
              <a:rPr lang="en-GB" dirty="0"/>
              <a:t>"A set of processes and practices that enable an organization to reduce its environmental impacts and increase its operating efficiency.“ (EPA, n.d.)</a:t>
            </a:r>
          </a:p>
          <a:p>
            <a:pPr>
              <a:spcAft>
                <a:spcPts val="1200"/>
              </a:spcAft>
            </a:pPr>
            <a:r>
              <a:rPr lang="en-GB" dirty="0"/>
              <a:t>A tool for managing an organization's impacts on the environment and improving environmental performance through a system of continuous improvement.</a:t>
            </a:r>
          </a:p>
        </p:txBody>
      </p:sp>
      <p:pic>
        <p:nvPicPr>
          <p:cNvPr id="1026" name="Picture 2" descr="Internationale Organisation für Normung – Wikipedia">
            <a:extLst>
              <a:ext uri="{FF2B5EF4-FFF2-40B4-BE49-F238E27FC236}">
                <a16:creationId xmlns:a16="http://schemas.microsoft.com/office/drawing/2014/main" id="{4F07DD2A-8AC2-CD8F-428B-E03178627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999" y="372472"/>
            <a:ext cx="1416155" cy="130116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descr="Eco Management and Audit Scheme – Wikipedia">
            <a:extLst>
              <a:ext uri="{FF2B5EF4-FFF2-40B4-BE49-F238E27FC236}">
                <a16:creationId xmlns:a16="http://schemas.microsoft.com/office/drawing/2014/main" id="{33C63F88-767B-57BD-EBCA-0451DA766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559" y="308435"/>
            <a:ext cx="1327154" cy="1811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26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9D1D5C5-D781-99D3-D1F4-21DC6E30FDF1}"/>
              </a:ext>
            </a:extLst>
          </p:cNvPr>
          <p:cNvSpPr>
            <a:spLocks noGrp="1"/>
          </p:cNvSpPr>
          <p:nvPr>
            <p:ph type="sldNum" sz="quarter" idx="17"/>
          </p:nvPr>
        </p:nvSpPr>
        <p:spPr/>
        <p:txBody>
          <a:bodyPr/>
          <a:lstStyle/>
          <a:p>
            <a:fld id="{D836C0FE-70CA-4950-82D6-CF602CC2B770}" type="slidenum">
              <a:rPr lang="en-GB" smtClean="0"/>
              <a:pPr/>
              <a:t>3</a:t>
            </a:fld>
            <a:endParaRPr lang="en-GB" dirty="0"/>
          </a:p>
        </p:txBody>
      </p:sp>
      <p:sp>
        <p:nvSpPr>
          <p:cNvPr id="3" name="Titel 2">
            <a:extLst>
              <a:ext uri="{FF2B5EF4-FFF2-40B4-BE49-F238E27FC236}">
                <a16:creationId xmlns:a16="http://schemas.microsoft.com/office/drawing/2014/main" id="{764A9132-3107-703B-5388-23DF9CE76445}"/>
              </a:ext>
            </a:extLst>
          </p:cNvPr>
          <p:cNvSpPr>
            <a:spLocks noGrp="1"/>
          </p:cNvSpPr>
          <p:nvPr>
            <p:ph type="title"/>
          </p:nvPr>
        </p:nvSpPr>
        <p:spPr/>
        <p:txBody>
          <a:bodyPr/>
          <a:lstStyle/>
          <a:p>
            <a:r>
              <a:rPr lang="en-GB" dirty="0"/>
              <a:t>Where Did we Stop Last Time?</a:t>
            </a:r>
          </a:p>
        </p:txBody>
      </p:sp>
      <p:sp>
        <p:nvSpPr>
          <p:cNvPr id="4" name="Inhaltsplatzhalter 3">
            <a:extLst>
              <a:ext uri="{FF2B5EF4-FFF2-40B4-BE49-F238E27FC236}">
                <a16:creationId xmlns:a16="http://schemas.microsoft.com/office/drawing/2014/main" id="{E5066A9E-5102-4D13-C7A8-C64B5BBD0105}"/>
              </a:ext>
            </a:extLst>
          </p:cNvPr>
          <p:cNvSpPr>
            <a:spLocks noGrp="1"/>
          </p:cNvSpPr>
          <p:nvPr>
            <p:ph sz="half" idx="1"/>
          </p:nvPr>
        </p:nvSpPr>
        <p:spPr/>
        <p:txBody>
          <a:bodyPr>
            <a:normAutofit fontScale="85000" lnSpcReduction="10000"/>
          </a:bodyPr>
          <a:lstStyle/>
          <a:p>
            <a:pPr marL="0" indent="0" algn="ctr">
              <a:buNone/>
            </a:pPr>
            <a:r>
              <a:rPr lang="en-GB" sz="23900" dirty="0"/>
              <a:t>🤔</a:t>
            </a:r>
          </a:p>
        </p:txBody>
      </p:sp>
      <p:sp>
        <p:nvSpPr>
          <p:cNvPr id="5" name="Bildplatzhalter 4">
            <a:extLst>
              <a:ext uri="{FF2B5EF4-FFF2-40B4-BE49-F238E27FC236}">
                <a16:creationId xmlns:a16="http://schemas.microsoft.com/office/drawing/2014/main" id="{D21C6E7C-9DE2-17DC-88AE-E464F1817CE3}"/>
              </a:ext>
            </a:extLst>
          </p:cNvPr>
          <p:cNvSpPr>
            <a:spLocks noGrp="1"/>
          </p:cNvSpPr>
          <p:nvPr>
            <p:ph type="pic" idx="13"/>
          </p:nvPr>
        </p:nvSpPr>
        <p:spPr/>
        <p:txBody>
          <a:bodyPr/>
          <a:lstStyle/>
          <a:p>
            <a:endParaRPr lang="en-GB" dirty="0"/>
          </a:p>
        </p:txBody>
      </p:sp>
      <p:sp>
        <p:nvSpPr>
          <p:cNvPr id="6" name="Datumsplatzhalter 5">
            <a:extLst>
              <a:ext uri="{FF2B5EF4-FFF2-40B4-BE49-F238E27FC236}">
                <a16:creationId xmlns:a16="http://schemas.microsoft.com/office/drawing/2014/main" id="{0235CF64-00AC-7F30-E869-E39BA9D32A6F}"/>
              </a:ext>
            </a:extLst>
          </p:cNvPr>
          <p:cNvSpPr>
            <a:spLocks noGrp="1"/>
          </p:cNvSpPr>
          <p:nvPr>
            <p:ph type="dt" sz="half" idx="15"/>
          </p:nvPr>
        </p:nvSpPr>
        <p:spPr/>
        <p:txBody>
          <a:bodyPr/>
          <a:lstStyle/>
          <a:p>
            <a:endParaRPr lang="en-GB" dirty="0"/>
          </a:p>
        </p:txBody>
      </p:sp>
      <p:sp>
        <p:nvSpPr>
          <p:cNvPr id="7" name="Fußzeilenplatzhalter 6">
            <a:extLst>
              <a:ext uri="{FF2B5EF4-FFF2-40B4-BE49-F238E27FC236}">
                <a16:creationId xmlns:a16="http://schemas.microsoft.com/office/drawing/2014/main" id="{DD6EC685-A073-D205-5FF9-9112029D9167}"/>
              </a:ext>
            </a:extLst>
          </p:cNvPr>
          <p:cNvSpPr>
            <a:spLocks noGrp="1"/>
          </p:cNvSpPr>
          <p:nvPr>
            <p:ph type="ftr" sz="quarter" idx="16"/>
          </p:nvPr>
        </p:nvSpPr>
        <p:spPr/>
        <p:txBody>
          <a:bodyPr/>
          <a:lstStyle/>
          <a:p>
            <a:r>
              <a:rPr lang="en-GB" dirty="0"/>
              <a:t>KMH / SEM</a:t>
            </a:r>
          </a:p>
        </p:txBody>
      </p:sp>
      <p:sp>
        <p:nvSpPr>
          <p:cNvPr id="8" name="Textplatzhalter 7">
            <a:extLst>
              <a:ext uri="{FF2B5EF4-FFF2-40B4-BE49-F238E27FC236}">
                <a16:creationId xmlns:a16="http://schemas.microsoft.com/office/drawing/2014/main" id="{BDD858F5-CF65-F37A-2305-2FA11046C727}"/>
              </a:ext>
            </a:extLst>
          </p:cNvPr>
          <p:cNvSpPr>
            <a:spLocks noGrp="1"/>
          </p:cNvSpPr>
          <p:nvPr>
            <p:ph type="body" sz="quarter" idx="14"/>
          </p:nvPr>
        </p:nvSpPr>
        <p:spPr/>
        <p:txBody>
          <a:bodyPr/>
          <a:lstStyle/>
          <a:p>
            <a:endParaRPr lang="en-GB" dirty="0"/>
          </a:p>
        </p:txBody>
      </p:sp>
      <p:pic>
        <p:nvPicPr>
          <p:cNvPr id="9" name="Picture Placeholder 14">
            <a:extLst>
              <a:ext uri="{FF2B5EF4-FFF2-40B4-BE49-F238E27FC236}">
                <a16:creationId xmlns:a16="http://schemas.microsoft.com/office/drawing/2014/main" id="{7CA722EC-DBAC-FAA9-EE05-BEC8EC4CCF04}"/>
              </a:ext>
            </a:extLst>
          </p:cNvPr>
          <p:cNvPicPr>
            <a:picLocks noChangeAspect="1"/>
          </p:cNvPicPr>
          <p:nvPr/>
        </p:nvPicPr>
        <p:blipFill rotWithShape="1">
          <a:blip r:embed="rId2">
            <a:extLst>
              <a:ext uri="{28A0092B-C50C-407E-A947-70E740481C1C}">
                <a14:useLocalDpi xmlns:a14="http://schemas.microsoft.com/office/drawing/2010/main" val="0"/>
              </a:ext>
            </a:extLst>
          </a:blip>
          <a:srcRect l="15213" t="7007" r="24264" b="7007"/>
          <a:stretch/>
        </p:blipFill>
        <p:spPr bwMode="gray">
          <a:xfrm>
            <a:off x="8183563" y="0"/>
            <a:ext cx="4008437" cy="685800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319784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E705-64F8-9ABB-3E00-D143920D5EB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4245423-81A6-D3AB-4473-41336281092B}"/>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61C0A1E5-C6B9-3E4B-E63F-6EDEE7CF9009}"/>
              </a:ext>
            </a:extLst>
          </p:cNvPr>
          <p:cNvSpPr>
            <a:spLocks noGrp="1"/>
          </p:cNvSpPr>
          <p:nvPr>
            <p:ph type="title"/>
          </p:nvPr>
        </p:nvSpPr>
        <p:spPr/>
        <p:txBody>
          <a:bodyPr/>
          <a:lstStyle/>
          <a:p>
            <a:r>
              <a:rPr lang="en-GB" dirty="0"/>
              <a:t>Typical Elements of an EMS</a:t>
            </a:r>
          </a:p>
        </p:txBody>
      </p:sp>
      <p:pic>
        <p:nvPicPr>
          <p:cNvPr id="36" name="Content Placeholder 35">
            <a:extLst>
              <a:ext uri="{FF2B5EF4-FFF2-40B4-BE49-F238E27FC236}">
                <a16:creationId xmlns:a16="http://schemas.microsoft.com/office/drawing/2014/main" id="{5AD42757-BC80-C30C-69F1-3E99CCA280C9}"/>
              </a:ext>
            </a:extLst>
          </p:cNvPr>
          <p:cNvPicPr>
            <a:picLocks noGrp="1" noChangeAspect="1"/>
          </p:cNvPicPr>
          <p:nvPr>
            <p:ph idx="1"/>
          </p:nvPr>
        </p:nvPicPr>
        <p:blipFill>
          <a:blip r:embed="rId2"/>
          <a:stretch>
            <a:fillRect/>
          </a:stretch>
        </p:blipFill>
        <p:spPr>
          <a:xfrm>
            <a:off x="1202478" y="1132833"/>
            <a:ext cx="9069522" cy="5104167"/>
          </a:xfrm>
        </p:spPr>
      </p:pic>
      <p:sp>
        <p:nvSpPr>
          <p:cNvPr id="5" name="Datumsplatzhalter 4">
            <a:extLst>
              <a:ext uri="{FF2B5EF4-FFF2-40B4-BE49-F238E27FC236}">
                <a16:creationId xmlns:a16="http://schemas.microsoft.com/office/drawing/2014/main" id="{FB769A15-3826-D4DE-BA4B-3C1521F07D59}"/>
              </a:ext>
            </a:extLst>
          </p:cNvPr>
          <p:cNvSpPr>
            <a:spLocks noGrp="1"/>
          </p:cNvSpPr>
          <p:nvPr>
            <p:ph type="dt" sz="half" idx="10"/>
          </p:nvPr>
        </p:nvSpPr>
        <p:spPr/>
        <p:txBody>
          <a:bodyPr/>
          <a:lstStyle/>
          <a:p>
            <a:r>
              <a:rPr lang="en-GB" dirty="0"/>
              <a:t>(Hahn, 2022:186)</a:t>
            </a:r>
          </a:p>
        </p:txBody>
      </p:sp>
      <p:sp>
        <p:nvSpPr>
          <p:cNvPr id="6" name="Fußzeilenplatzhalter 5">
            <a:extLst>
              <a:ext uri="{FF2B5EF4-FFF2-40B4-BE49-F238E27FC236}">
                <a16:creationId xmlns:a16="http://schemas.microsoft.com/office/drawing/2014/main" id="{2CC73EDB-05AF-1AE4-5325-E842E2EB090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520231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192A00C-5FD3-BA3B-A09B-E7CFD0820ECD}"/>
              </a:ext>
            </a:extLst>
          </p:cNvPr>
          <p:cNvSpPr>
            <a:spLocks noGrp="1"/>
          </p:cNvSpPr>
          <p:nvPr>
            <p:ph type="sldNum" sz="quarter" idx="12"/>
          </p:nvPr>
        </p:nvSpPr>
        <p:spPr/>
        <p:txBody>
          <a:bodyPr/>
          <a:lstStyle/>
          <a:p>
            <a:fld id="{D836C0FE-70CA-4950-82D6-CF602CC2B770}" type="slidenum">
              <a:rPr lang="en-GB" smtClean="0"/>
              <a:t>31</a:t>
            </a:fld>
            <a:endParaRPr lang="en-GB" dirty="0"/>
          </a:p>
        </p:txBody>
      </p:sp>
      <p:sp>
        <p:nvSpPr>
          <p:cNvPr id="3" name="Titel 2">
            <a:extLst>
              <a:ext uri="{FF2B5EF4-FFF2-40B4-BE49-F238E27FC236}">
                <a16:creationId xmlns:a16="http://schemas.microsoft.com/office/drawing/2014/main" id="{02266666-0BAB-C29D-35EA-FAAB4874212A}"/>
              </a:ext>
            </a:extLst>
          </p:cNvPr>
          <p:cNvSpPr>
            <a:spLocks noGrp="1"/>
          </p:cNvSpPr>
          <p:nvPr>
            <p:ph type="title"/>
          </p:nvPr>
        </p:nvSpPr>
        <p:spPr/>
        <p:txBody>
          <a:bodyPr/>
          <a:lstStyle/>
          <a:p>
            <a:r>
              <a:rPr lang="en-GB" dirty="0"/>
              <a:t>How Common are EMS (in AUT)?</a:t>
            </a:r>
          </a:p>
        </p:txBody>
      </p:sp>
      <p:sp>
        <p:nvSpPr>
          <p:cNvPr id="5" name="Datumsplatzhalter 4">
            <a:extLst>
              <a:ext uri="{FF2B5EF4-FFF2-40B4-BE49-F238E27FC236}">
                <a16:creationId xmlns:a16="http://schemas.microsoft.com/office/drawing/2014/main" id="{4F1D5E27-CFF8-A739-B542-A1E0F362ADB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C42CDC6-8A98-ED84-DA3F-FB64465E92D1}"/>
              </a:ext>
            </a:extLst>
          </p:cNvPr>
          <p:cNvSpPr>
            <a:spLocks noGrp="1"/>
          </p:cNvSpPr>
          <p:nvPr>
            <p:ph type="ftr" sz="quarter" idx="11"/>
          </p:nvPr>
        </p:nvSpPr>
        <p:spPr/>
        <p:txBody>
          <a:bodyPr/>
          <a:lstStyle/>
          <a:p>
            <a:r>
              <a:rPr lang="en-GB" dirty="0"/>
              <a:t>KMH / SEM</a:t>
            </a:r>
          </a:p>
        </p:txBody>
      </p:sp>
      <p:sp>
        <p:nvSpPr>
          <p:cNvPr id="9" name="Inhaltsplatzhalter 8">
            <a:extLst>
              <a:ext uri="{FF2B5EF4-FFF2-40B4-BE49-F238E27FC236}">
                <a16:creationId xmlns:a16="http://schemas.microsoft.com/office/drawing/2014/main" id="{CAEF03CC-1032-5E44-38FE-2A8A7CACCBEC}"/>
              </a:ext>
            </a:extLst>
          </p:cNvPr>
          <p:cNvSpPr>
            <a:spLocks noGrp="1"/>
          </p:cNvSpPr>
          <p:nvPr>
            <p:ph idx="1"/>
          </p:nvPr>
        </p:nvSpPr>
        <p:spPr>
          <a:xfrm>
            <a:off x="695325" y="3285000"/>
            <a:ext cx="4824676" cy="2807264"/>
          </a:xfrm>
        </p:spPr>
        <p:txBody>
          <a:bodyPr>
            <a:normAutofit fontScale="92500" lnSpcReduction="10000"/>
          </a:bodyPr>
          <a:lstStyle/>
          <a:p>
            <a:r>
              <a:rPr lang="en-GB" b="1" dirty="0"/>
              <a:t>Examples ISO 14001:</a:t>
            </a:r>
          </a:p>
          <a:p>
            <a:pPr lvl="1"/>
            <a:r>
              <a:rPr lang="en-GB" dirty="0"/>
              <a:t>OMV</a:t>
            </a:r>
          </a:p>
          <a:p>
            <a:pPr lvl="1"/>
            <a:r>
              <a:rPr lang="en-GB" dirty="0"/>
              <a:t>Voestalpine</a:t>
            </a:r>
          </a:p>
          <a:p>
            <a:pPr lvl="1"/>
            <a:r>
              <a:rPr lang="en-GB" dirty="0"/>
              <a:t>Verbund</a:t>
            </a:r>
          </a:p>
          <a:p>
            <a:pPr lvl="1"/>
            <a:r>
              <a:rPr lang="en-GB" dirty="0"/>
              <a:t>AVL List</a:t>
            </a:r>
          </a:p>
          <a:p>
            <a:pPr lvl="1"/>
            <a:r>
              <a:rPr lang="en-GB" dirty="0"/>
              <a:t>Andritz</a:t>
            </a:r>
          </a:p>
        </p:txBody>
      </p:sp>
      <p:graphicFrame>
        <p:nvGraphicFramePr>
          <p:cNvPr id="10" name="Inhaltsplatzhalter 6">
            <a:extLst>
              <a:ext uri="{FF2B5EF4-FFF2-40B4-BE49-F238E27FC236}">
                <a16:creationId xmlns:a16="http://schemas.microsoft.com/office/drawing/2014/main" id="{0D2DE9BD-99A8-5C83-5FBA-294BB11845B8}"/>
              </a:ext>
            </a:extLst>
          </p:cNvPr>
          <p:cNvGraphicFramePr>
            <a:graphicFrameLocks/>
          </p:cNvGraphicFramePr>
          <p:nvPr>
            <p:extLst>
              <p:ext uri="{D42A27DB-BD31-4B8C-83A1-F6EECF244321}">
                <p14:modId xmlns:p14="http://schemas.microsoft.com/office/powerpoint/2010/main" val="4044133793"/>
              </p:ext>
            </p:extLst>
          </p:nvPr>
        </p:nvGraphicFramePr>
        <p:xfrm>
          <a:off x="690981" y="1269000"/>
          <a:ext cx="7416000" cy="1645920"/>
        </p:xfrm>
        <a:graphic>
          <a:graphicData uri="http://schemas.openxmlformats.org/drawingml/2006/table">
            <a:tbl>
              <a:tblPr firstRow="1" bandRow="1">
                <a:tableStyleId>{F5AB1C69-6EDB-4FF4-983F-18BD219EF322}</a:tableStyleId>
              </a:tblPr>
              <a:tblGrid>
                <a:gridCol w="1867694">
                  <a:extLst>
                    <a:ext uri="{9D8B030D-6E8A-4147-A177-3AD203B41FA5}">
                      <a16:colId xmlns:a16="http://schemas.microsoft.com/office/drawing/2014/main" val="749224581"/>
                    </a:ext>
                  </a:extLst>
                </a:gridCol>
                <a:gridCol w="3076306">
                  <a:extLst>
                    <a:ext uri="{9D8B030D-6E8A-4147-A177-3AD203B41FA5}">
                      <a16:colId xmlns:a16="http://schemas.microsoft.com/office/drawing/2014/main" val="3072121446"/>
                    </a:ext>
                  </a:extLst>
                </a:gridCol>
                <a:gridCol w="2472000">
                  <a:extLst>
                    <a:ext uri="{9D8B030D-6E8A-4147-A177-3AD203B41FA5}">
                      <a16:colId xmlns:a16="http://schemas.microsoft.com/office/drawing/2014/main" val="4067990978"/>
                    </a:ext>
                  </a:extLst>
                </a:gridCol>
              </a:tblGrid>
              <a:tr h="370840">
                <a:tc>
                  <a:txBody>
                    <a:bodyPr/>
                    <a:lstStyle/>
                    <a:p>
                      <a:endParaRPr lang="en-GB" sz="2400" b="1" dirty="0"/>
                    </a:p>
                  </a:txBody>
                  <a:tcPr/>
                </a:tc>
                <a:tc>
                  <a:txBody>
                    <a:bodyPr/>
                    <a:lstStyle/>
                    <a:p>
                      <a:r>
                        <a:rPr lang="en-GB" sz="2000" dirty="0"/>
                        <a:t>Number of Companies</a:t>
                      </a:r>
                    </a:p>
                  </a:txBody>
                  <a:tcPr/>
                </a:tc>
                <a:tc>
                  <a:txBody>
                    <a:bodyPr/>
                    <a:lstStyle/>
                    <a:p>
                      <a:r>
                        <a:rPr lang="en-GB" sz="2000" dirty="0"/>
                        <a:t>Number of Locations</a:t>
                      </a:r>
                    </a:p>
                  </a:txBody>
                  <a:tcPr/>
                </a:tc>
                <a:extLst>
                  <a:ext uri="{0D108BD9-81ED-4DB2-BD59-A6C34878D82A}">
                    <a16:rowId xmlns:a16="http://schemas.microsoft.com/office/drawing/2014/main" val="3401384048"/>
                  </a:ext>
                </a:extLst>
              </a:tr>
              <a:tr h="370840">
                <a:tc>
                  <a:txBody>
                    <a:bodyPr/>
                    <a:lstStyle/>
                    <a:p>
                      <a:r>
                        <a:rPr lang="en-GB" sz="2000" b="1" dirty="0"/>
                        <a:t>AUT overall</a:t>
                      </a:r>
                    </a:p>
                  </a:txBody>
                  <a:tcPr/>
                </a:tc>
                <a:tc>
                  <a:txBody>
                    <a:bodyPr/>
                    <a:lstStyle/>
                    <a:p>
                      <a:pPr algn="ctr"/>
                      <a:r>
                        <a:rPr lang="en-GB" sz="2000" dirty="0"/>
                        <a:t>580,000</a:t>
                      </a:r>
                    </a:p>
                  </a:txBody>
                  <a:tcPr/>
                </a:tc>
                <a:tc>
                  <a:txBody>
                    <a:bodyPr/>
                    <a:lstStyle/>
                    <a:p>
                      <a:pPr algn="ctr"/>
                      <a:endParaRPr lang="en-GB" sz="2000" dirty="0"/>
                    </a:p>
                  </a:txBody>
                  <a:tcPr/>
                </a:tc>
                <a:extLst>
                  <a:ext uri="{0D108BD9-81ED-4DB2-BD59-A6C34878D82A}">
                    <a16:rowId xmlns:a16="http://schemas.microsoft.com/office/drawing/2014/main" val="3172824897"/>
                  </a:ext>
                </a:extLst>
              </a:tr>
              <a:tr h="370840">
                <a:tc>
                  <a:txBody>
                    <a:bodyPr/>
                    <a:lstStyle/>
                    <a:p>
                      <a:r>
                        <a:rPr lang="en-GB" sz="2000" b="1" dirty="0"/>
                        <a:t>EMAS EMS</a:t>
                      </a:r>
                    </a:p>
                  </a:txBody>
                  <a:tcPr/>
                </a:tc>
                <a:tc>
                  <a:txBody>
                    <a:bodyPr/>
                    <a:lstStyle/>
                    <a:p>
                      <a:pPr algn="ctr"/>
                      <a:r>
                        <a:rPr lang="en-GB" sz="2000" dirty="0"/>
                        <a:t>287</a:t>
                      </a:r>
                    </a:p>
                  </a:txBody>
                  <a:tcPr/>
                </a:tc>
                <a:tc>
                  <a:txBody>
                    <a:bodyPr/>
                    <a:lstStyle/>
                    <a:p>
                      <a:pPr algn="ctr"/>
                      <a:r>
                        <a:rPr lang="en-GB" sz="2000" dirty="0"/>
                        <a:t>1,515</a:t>
                      </a:r>
                    </a:p>
                  </a:txBody>
                  <a:tcPr/>
                </a:tc>
                <a:extLst>
                  <a:ext uri="{0D108BD9-81ED-4DB2-BD59-A6C34878D82A}">
                    <a16:rowId xmlns:a16="http://schemas.microsoft.com/office/drawing/2014/main" val="1350390086"/>
                  </a:ext>
                </a:extLst>
              </a:tr>
              <a:tr h="370840">
                <a:tc>
                  <a:txBody>
                    <a:bodyPr/>
                    <a:lstStyle/>
                    <a:p>
                      <a:r>
                        <a:rPr lang="en-GB" sz="2000" b="1" dirty="0"/>
                        <a:t>ISO 14001 EMS</a:t>
                      </a:r>
                    </a:p>
                  </a:txBody>
                  <a:tcPr/>
                </a:tc>
                <a:tc>
                  <a:txBody>
                    <a:bodyPr/>
                    <a:lstStyle/>
                    <a:p>
                      <a:pPr algn="ctr"/>
                      <a:r>
                        <a:rPr lang="en-GB" sz="2000" dirty="0"/>
                        <a:t>2,200</a:t>
                      </a:r>
                    </a:p>
                  </a:txBody>
                  <a:tcPr/>
                </a:tc>
                <a:tc>
                  <a:txBody>
                    <a:bodyPr/>
                    <a:lstStyle/>
                    <a:p>
                      <a:pPr algn="ctr"/>
                      <a:r>
                        <a:rPr lang="en-GB" sz="2000" dirty="0"/>
                        <a:t>-</a:t>
                      </a:r>
                    </a:p>
                  </a:txBody>
                  <a:tcPr/>
                </a:tc>
                <a:extLst>
                  <a:ext uri="{0D108BD9-81ED-4DB2-BD59-A6C34878D82A}">
                    <a16:rowId xmlns:a16="http://schemas.microsoft.com/office/drawing/2014/main" val="763864268"/>
                  </a:ext>
                </a:extLst>
              </a:tr>
            </a:tbl>
          </a:graphicData>
        </a:graphic>
      </p:graphicFrame>
      <p:sp>
        <p:nvSpPr>
          <p:cNvPr id="11" name="Inhaltsplatzhalter 8">
            <a:extLst>
              <a:ext uri="{FF2B5EF4-FFF2-40B4-BE49-F238E27FC236}">
                <a16:creationId xmlns:a16="http://schemas.microsoft.com/office/drawing/2014/main" id="{003D3463-4296-67AA-B6D0-AF4396F64C2D}"/>
              </a:ext>
            </a:extLst>
          </p:cNvPr>
          <p:cNvSpPr txBox="1">
            <a:spLocks/>
          </p:cNvSpPr>
          <p:nvPr/>
        </p:nvSpPr>
        <p:spPr bwMode="gray">
          <a:xfrm>
            <a:off x="6599662" y="3357000"/>
            <a:ext cx="4824676" cy="2807264"/>
          </a:xfrm>
          <a:prstGeom prst="rect">
            <a:avLst/>
          </a:prstGeom>
        </p:spPr>
        <p:txBody>
          <a:bodyPr vert="horz" lIns="91440" tIns="45720" rIns="91440" bIns="45720" rtlCol="0" anchor="ctr">
            <a:normAutofit/>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endParaRPr lang="en-GB" dirty="0"/>
          </a:p>
        </p:txBody>
      </p:sp>
      <p:sp>
        <p:nvSpPr>
          <p:cNvPr id="12" name="Inhaltsplatzhalter 8">
            <a:extLst>
              <a:ext uri="{FF2B5EF4-FFF2-40B4-BE49-F238E27FC236}">
                <a16:creationId xmlns:a16="http://schemas.microsoft.com/office/drawing/2014/main" id="{61B27F56-DE76-992E-9CAF-FF6D3DFFDBF8}"/>
              </a:ext>
            </a:extLst>
          </p:cNvPr>
          <p:cNvSpPr txBox="1">
            <a:spLocks/>
          </p:cNvSpPr>
          <p:nvPr/>
        </p:nvSpPr>
        <p:spPr bwMode="gray">
          <a:xfrm>
            <a:off x="6599662" y="3357000"/>
            <a:ext cx="4824676" cy="2807264"/>
          </a:xfrm>
          <a:prstGeom prst="rect">
            <a:avLst/>
          </a:prstGeom>
        </p:spPr>
        <p:txBody>
          <a:bodyPr vert="horz" lIns="91440" tIns="45720" rIns="91440" bIns="45720" rtlCol="0" anchor="ctr">
            <a:normAutofit/>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endParaRPr lang="en-GB" dirty="0"/>
          </a:p>
        </p:txBody>
      </p:sp>
      <p:sp>
        <p:nvSpPr>
          <p:cNvPr id="13" name="Inhaltsplatzhalter 8">
            <a:extLst>
              <a:ext uri="{FF2B5EF4-FFF2-40B4-BE49-F238E27FC236}">
                <a16:creationId xmlns:a16="http://schemas.microsoft.com/office/drawing/2014/main" id="{27147542-7063-DC70-24E3-C93075E12AC5}"/>
              </a:ext>
            </a:extLst>
          </p:cNvPr>
          <p:cNvSpPr txBox="1">
            <a:spLocks/>
          </p:cNvSpPr>
          <p:nvPr/>
        </p:nvSpPr>
        <p:spPr bwMode="gray">
          <a:xfrm>
            <a:off x="6167324" y="3285000"/>
            <a:ext cx="4824676" cy="2807264"/>
          </a:xfrm>
          <a:prstGeom prst="rect">
            <a:avLst/>
          </a:prstGeom>
        </p:spPr>
        <p:txBody>
          <a:bodyPr vert="horz" lIns="91440" tIns="45720" rIns="91440" bIns="45720" rtlCol="0" anchor="ctr">
            <a:normAutofit fontScale="92500" lnSpcReduction="10000"/>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GB" b="1" dirty="0"/>
              <a:t>Examples EMAS:</a:t>
            </a:r>
          </a:p>
          <a:p>
            <a:pPr lvl="1"/>
            <a:r>
              <a:rPr lang="en-GB" dirty="0"/>
              <a:t>Austrian Airlines</a:t>
            </a:r>
          </a:p>
          <a:p>
            <a:pPr lvl="1"/>
            <a:r>
              <a:rPr lang="en-GB" dirty="0"/>
              <a:t>Essity Austria</a:t>
            </a:r>
          </a:p>
          <a:p>
            <a:pPr lvl="1"/>
            <a:r>
              <a:rPr lang="en-GB" dirty="0"/>
              <a:t>Egger</a:t>
            </a:r>
          </a:p>
          <a:p>
            <a:pPr lvl="1"/>
            <a:r>
              <a:rPr lang="en-GB" dirty="0"/>
              <a:t>Magna Steyr Fahrzeugtechnik</a:t>
            </a:r>
          </a:p>
          <a:p>
            <a:pPr lvl="1"/>
            <a:r>
              <a:rPr lang="en-GB" dirty="0"/>
              <a:t>Ebswien Hauptkläranlage</a:t>
            </a:r>
          </a:p>
        </p:txBody>
      </p:sp>
    </p:spTree>
    <p:extLst>
      <p:ext uri="{BB962C8B-B14F-4D97-AF65-F5344CB8AC3E}">
        <p14:creationId xmlns:p14="http://schemas.microsoft.com/office/powerpoint/2010/main" val="3168604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A0A0DEF-5872-8A7B-2464-187D096EC413}"/>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8" name="Titel 7">
            <a:extLst>
              <a:ext uri="{FF2B5EF4-FFF2-40B4-BE49-F238E27FC236}">
                <a16:creationId xmlns:a16="http://schemas.microsoft.com/office/drawing/2014/main" id="{DE809962-5FB1-24AE-F12A-CACBD9DB55E9}"/>
              </a:ext>
            </a:extLst>
          </p:cNvPr>
          <p:cNvSpPr>
            <a:spLocks noGrp="1"/>
          </p:cNvSpPr>
          <p:nvPr>
            <p:ph type="title"/>
          </p:nvPr>
        </p:nvSpPr>
        <p:spPr/>
        <p:txBody>
          <a:bodyPr/>
          <a:lstStyle/>
          <a:p>
            <a:r>
              <a:rPr lang="en-GB" dirty="0"/>
              <a:t>Benefits of EMS</a:t>
            </a:r>
          </a:p>
        </p:txBody>
      </p:sp>
      <p:sp>
        <p:nvSpPr>
          <p:cNvPr id="9" name="Inhaltsplatzhalter 8">
            <a:extLst>
              <a:ext uri="{FF2B5EF4-FFF2-40B4-BE49-F238E27FC236}">
                <a16:creationId xmlns:a16="http://schemas.microsoft.com/office/drawing/2014/main" id="{D6F50561-9FFD-F3C3-2948-5ABE2CAD683A}"/>
              </a:ext>
            </a:extLst>
          </p:cNvPr>
          <p:cNvSpPr>
            <a:spLocks noGrp="1"/>
          </p:cNvSpPr>
          <p:nvPr>
            <p:ph idx="1"/>
          </p:nvPr>
        </p:nvSpPr>
        <p:spPr/>
        <p:txBody>
          <a:bodyPr/>
          <a:lstStyle/>
          <a:p>
            <a:pPr>
              <a:spcAft>
                <a:spcPts val="1200"/>
              </a:spcAft>
            </a:pPr>
            <a:r>
              <a:rPr lang="en-GB" b="1" dirty="0"/>
              <a:t>Ideally: </a:t>
            </a:r>
            <a:r>
              <a:rPr lang="en-GB" dirty="0"/>
              <a:t>Improved environmental performance over time</a:t>
            </a:r>
          </a:p>
          <a:p>
            <a:pPr lvl="1">
              <a:spcAft>
                <a:spcPts val="1200"/>
              </a:spcAft>
            </a:pPr>
            <a:r>
              <a:rPr lang="en-GB" dirty="0"/>
              <a:t>Identify opportunities for waste reduction 👉 cost reduction</a:t>
            </a:r>
          </a:p>
          <a:p>
            <a:pPr lvl="1">
              <a:spcAft>
                <a:spcPts val="1200"/>
              </a:spcAft>
            </a:pPr>
            <a:r>
              <a:rPr lang="en-GB" dirty="0"/>
              <a:t>Inclusion of stakeholders</a:t>
            </a:r>
          </a:p>
          <a:p>
            <a:pPr>
              <a:spcAft>
                <a:spcPts val="1200"/>
              </a:spcAft>
            </a:pPr>
            <a:r>
              <a:rPr lang="en-GB" dirty="0"/>
              <a:t>Competitive edge 👉 sometimes: entry barrier</a:t>
            </a:r>
          </a:p>
          <a:p>
            <a:pPr>
              <a:spcAft>
                <a:spcPts val="1200"/>
              </a:spcAft>
            </a:pPr>
            <a:r>
              <a:rPr lang="en-GB" dirty="0"/>
              <a:t>Improve employee morale &amp; binding</a:t>
            </a:r>
          </a:p>
          <a:p>
            <a:pPr>
              <a:spcAft>
                <a:spcPts val="1200"/>
              </a:spcAft>
            </a:pPr>
            <a:r>
              <a:rPr lang="en-GB" dirty="0"/>
              <a:t>Demonstrate environmental activities to investors</a:t>
            </a:r>
          </a:p>
          <a:p>
            <a:pPr>
              <a:spcAft>
                <a:spcPts val="1200"/>
              </a:spcAft>
            </a:pPr>
            <a:r>
              <a:rPr lang="en-GB" dirty="0"/>
              <a:t>Public relations</a:t>
            </a:r>
          </a:p>
        </p:txBody>
      </p:sp>
      <p:sp>
        <p:nvSpPr>
          <p:cNvPr id="6" name="Datumsplatzhalter 5">
            <a:extLst>
              <a:ext uri="{FF2B5EF4-FFF2-40B4-BE49-F238E27FC236}">
                <a16:creationId xmlns:a16="http://schemas.microsoft.com/office/drawing/2014/main" id="{56A37F1A-878B-D28A-9F07-C1C125751F8B}"/>
              </a:ext>
            </a:extLst>
          </p:cNvPr>
          <p:cNvSpPr>
            <a:spLocks noGrp="1"/>
          </p:cNvSpPr>
          <p:nvPr>
            <p:ph type="dt" sz="half" idx="10"/>
          </p:nvPr>
        </p:nvSpPr>
        <p:spPr/>
        <p:txBody>
          <a:bodyPr/>
          <a:lstStyle/>
          <a:p>
            <a:endParaRPr lang="en-GB" dirty="0"/>
          </a:p>
        </p:txBody>
      </p:sp>
      <p:sp>
        <p:nvSpPr>
          <p:cNvPr id="7" name="Fußzeilenplatzhalter 6">
            <a:extLst>
              <a:ext uri="{FF2B5EF4-FFF2-40B4-BE49-F238E27FC236}">
                <a16:creationId xmlns:a16="http://schemas.microsoft.com/office/drawing/2014/main" id="{5E20F877-D1A7-FBF4-DC75-DFBA68893338}"/>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119687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2E64C-D309-6F02-E7B1-D25004BA6BA9}"/>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2444A710-9A57-0106-7472-D1180B833E75}"/>
              </a:ext>
            </a:extLst>
          </p:cNvPr>
          <p:cNvSpPr>
            <a:spLocks noGrp="1"/>
          </p:cNvSpPr>
          <p:nvPr>
            <p:ph type="title"/>
          </p:nvPr>
        </p:nvSpPr>
        <p:spPr/>
        <p:txBody>
          <a:bodyPr/>
          <a:lstStyle/>
          <a:p>
            <a:r>
              <a:rPr lang="en-GB" dirty="0"/>
              <a:t>EMS a la</a:t>
            </a:r>
            <a:br>
              <a:rPr lang="en-GB" dirty="0"/>
            </a:br>
            <a:r>
              <a:rPr lang="en-GB" dirty="0"/>
              <a:t>ISO 14001</a:t>
            </a:r>
          </a:p>
        </p:txBody>
      </p:sp>
      <p:sp>
        <p:nvSpPr>
          <p:cNvPr id="2" name="Foliennummernplatzhalter 1">
            <a:extLst>
              <a:ext uri="{FF2B5EF4-FFF2-40B4-BE49-F238E27FC236}">
                <a16:creationId xmlns:a16="http://schemas.microsoft.com/office/drawing/2014/main" id="{7028E07C-900B-D256-56AE-D36B055C2FF0}"/>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33</a:t>
            </a:fld>
            <a:endParaRPr lang="en-GB" dirty="0"/>
          </a:p>
        </p:txBody>
      </p:sp>
      <p:sp>
        <p:nvSpPr>
          <p:cNvPr id="6" name="Fußzeilenplatzhalter 5">
            <a:extLst>
              <a:ext uri="{FF2B5EF4-FFF2-40B4-BE49-F238E27FC236}">
                <a16:creationId xmlns:a16="http://schemas.microsoft.com/office/drawing/2014/main" id="{2FE262FE-96E3-8877-0158-C8F851A15783}"/>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275052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132D873-4244-479A-A8DF-C2910706DE61}"/>
              </a:ext>
            </a:extLst>
          </p:cNvPr>
          <p:cNvSpPr>
            <a:spLocks noGrp="1"/>
          </p:cNvSpPr>
          <p:nvPr>
            <p:ph type="sldNum" sz="quarter" idx="12"/>
          </p:nvPr>
        </p:nvSpPr>
        <p:spPr/>
        <p:txBody>
          <a:bodyPr/>
          <a:lstStyle/>
          <a:p>
            <a:fld id="{D836C0FE-70CA-4950-82D6-CF602CC2B770}" type="slidenum">
              <a:rPr lang="en-GB" smtClean="0"/>
              <a:t>34</a:t>
            </a:fld>
            <a:endParaRPr lang="en-GB" dirty="0"/>
          </a:p>
        </p:txBody>
      </p:sp>
      <p:sp>
        <p:nvSpPr>
          <p:cNvPr id="3" name="Titel 2">
            <a:extLst>
              <a:ext uri="{FF2B5EF4-FFF2-40B4-BE49-F238E27FC236}">
                <a16:creationId xmlns:a16="http://schemas.microsoft.com/office/drawing/2014/main" id="{0DFE6B8D-A760-3F27-24FC-23D4F4A3E3A3}"/>
              </a:ext>
            </a:extLst>
          </p:cNvPr>
          <p:cNvSpPr>
            <a:spLocks noGrp="1"/>
          </p:cNvSpPr>
          <p:nvPr>
            <p:ph type="title"/>
          </p:nvPr>
        </p:nvSpPr>
        <p:spPr/>
        <p:txBody>
          <a:bodyPr/>
          <a:lstStyle/>
          <a:p>
            <a:r>
              <a:rPr lang="en-GB" dirty="0"/>
              <a:t>What EMS like ISO 14001 are and what they’re not:</a:t>
            </a:r>
          </a:p>
        </p:txBody>
      </p:sp>
      <p:sp>
        <p:nvSpPr>
          <p:cNvPr id="7" name="Inhaltsplatzhalter 6">
            <a:extLst>
              <a:ext uri="{FF2B5EF4-FFF2-40B4-BE49-F238E27FC236}">
                <a16:creationId xmlns:a16="http://schemas.microsoft.com/office/drawing/2014/main" id="{FCE182F4-3D33-D6DF-9FDD-186F1CF67CAF}"/>
              </a:ext>
            </a:extLst>
          </p:cNvPr>
          <p:cNvSpPr>
            <a:spLocks noGrp="1"/>
          </p:cNvSpPr>
          <p:nvPr>
            <p:ph sz="half" idx="1"/>
          </p:nvPr>
        </p:nvSpPr>
        <p:spPr/>
        <p:txBody>
          <a:bodyPr anchor="t"/>
          <a:lstStyle/>
          <a:p>
            <a:pPr marL="0" indent="0">
              <a:buNone/>
            </a:pPr>
            <a:r>
              <a:rPr lang="en-GB" b="1" dirty="0"/>
              <a:t>What they deliver:</a:t>
            </a:r>
          </a:p>
          <a:p>
            <a:r>
              <a:rPr lang="en-GB" dirty="0"/>
              <a:t>Management of environmental aspects you can control</a:t>
            </a:r>
          </a:p>
          <a:p>
            <a:r>
              <a:rPr lang="en-GB" dirty="0"/>
              <a:t>Applicable for any organisation</a:t>
            </a:r>
          </a:p>
          <a:p>
            <a:r>
              <a:rPr lang="en-GB" dirty="0"/>
              <a:t>Standard = optional</a:t>
            </a:r>
          </a:p>
        </p:txBody>
      </p:sp>
      <p:sp>
        <p:nvSpPr>
          <p:cNvPr id="8" name="Inhaltsplatzhalter 7">
            <a:extLst>
              <a:ext uri="{FF2B5EF4-FFF2-40B4-BE49-F238E27FC236}">
                <a16:creationId xmlns:a16="http://schemas.microsoft.com/office/drawing/2014/main" id="{D9BDCA28-D5FE-B421-844D-F142AB8ACA68}"/>
              </a:ext>
            </a:extLst>
          </p:cNvPr>
          <p:cNvSpPr>
            <a:spLocks noGrp="1"/>
          </p:cNvSpPr>
          <p:nvPr>
            <p:ph sz="half" idx="2"/>
          </p:nvPr>
        </p:nvSpPr>
        <p:spPr/>
        <p:txBody>
          <a:bodyPr anchor="t"/>
          <a:lstStyle/>
          <a:p>
            <a:pPr marL="0" indent="0">
              <a:buNone/>
            </a:pPr>
            <a:r>
              <a:rPr lang="en-GB" b="1" dirty="0"/>
              <a:t>What they are not:</a:t>
            </a:r>
          </a:p>
          <a:p>
            <a:r>
              <a:rPr lang="en-GB" dirty="0"/>
              <a:t>Substantial regulation/law</a:t>
            </a:r>
          </a:p>
          <a:p>
            <a:r>
              <a:rPr lang="en-GB" dirty="0"/>
              <a:t>Commitment to become climate neutral</a:t>
            </a:r>
          </a:p>
          <a:p>
            <a:r>
              <a:rPr lang="en-GB" dirty="0"/>
              <a:t>Mechanism forcing the disclosure of internal rules &amp; data</a:t>
            </a:r>
          </a:p>
          <a:p>
            <a:r>
              <a:rPr lang="en-GB" dirty="0"/>
              <a:t>Product standard</a:t>
            </a:r>
          </a:p>
          <a:p>
            <a:r>
              <a:rPr lang="en-GB" dirty="0"/>
              <a:t>Public benchmarking system</a:t>
            </a:r>
          </a:p>
        </p:txBody>
      </p:sp>
      <p:sp>
        <p:nvSpPr>
          <p:cNvPr id="5" name="Datumsplatzhalter 4">
            <a:extLst>
              <a:ext uri="{FF2B5EF4-FFF2-40B4-BE49-F238E27FC236}">
                <a16:creationId xmlns:a16="http://schemas.microsoft.com/office/drawing/2014/main" id="{4A31DA1D-677E-28C2-7EA2-90E18556EA4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483B0C7-7720-673B-CE41-F560C62D25EA}"/>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1215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FBF978-D37D-0FDF-53EC-77B01B9514A1}"/>
              </a:ext>
            </a:extLst>
          </p:cNvPr>
          <p:cNvSpPr>
            <a:spLocks noGrp="1"/>
          </p:cNvSpPr>
          <p:nvPr>
            <p:ph type="sldNum" sz="quarter" idx="12"/>
          </p:nvPr>
        </p:nvSpPr>
        <p:spPr/>
        <p:txBody>
          <a:bodyPr/>
          <a:lstStyle/>
          <a:p>
            <a:fld id="{D836C0FE-70CA-4950-82D6-CF602CC2B770}" type="slidenum">
              <a:rPr lang="en-GB" smtClean="0"/>
              <a:t>35</a:t>
            </a:fld>
            <a:endParaRPr lang="en-GB" dirty="0"/>
          </a:p>
        </p:txBody>
      </p:sp>
      <p:sp>
        <p:nvSpPr>
          <p:cNvPr id="3" name="Titel 2">
            <a:extLst>
              <a:ext uri="{FF2B5EF4-FFF2-40B4-BE49-F238E27FC236}">
                <a16:creationId xmlns:a16="http://schemas.microsoft.com/office/drawing/2014/main" id="{FB3C6505-904E-B649-FF80-9A76472078A3}"/>
              </a:ext>
            </a:extLst>
          </p:cNvPr>
          <p:cNvSpPr>
            <a:spLocks noGrp="1"/>
          </p:cNvSpPr>
          <p:nvPr>
            <p:ph type="title"/>
          </p:nvPr>
        </p:nvSpPr>
        <p:spPr/>
        <p:txBody>
          <a:bodyPr/>
          <a:lstStyle/>
          <a:p>
            <a:r>
              <a:rPr lang="en-GB" dirty="0"/>
              <a:t>ISO 14001 High-Level Structure</a:t>
            </a:r>
          </a:p>
        </p:txBody>
      </p:sp>
      <p:sp>
        <p:nvSpPr>
          <p:cNvPr id="4" name="Inhaltsplatzhalter 3">
            <a:extLst>
              <a:ext uri="{FF2B5EF4-FFF2-40B4-BE49-F238E27FC236}">
                <a16:creationId xmlns:a16="http://schemas.microsoft.com/office/drawing/2014/main" id="{E179DDA3-DB09-7C06-6920-E27E906FE876}"/>
              </a:ext>
            </a:extLst>
          </p:cNvPr>
          <p:cNvSpPr>
            <a:spLocks noGrp="1"/>
          </p:cNvSpPr>
          <p:nvPr>
            <p:ph idx="1"/>
          </p:nvPr>
        </p:nvSpPr>
        <p:spPr>
          <a:xfrm>
            <a:off x="695325" y="1628999"/>
            <a:ext cx="3960676" cy="4535265"/>
          </a:xfrm>
        </p:spPr>
        <p:txBody>
          <a:bodyPr>
            <a:normAutofit/>
          </a:bodyPr>
          <a:lstStyle/>
          <a:p>
            <a:r>
              <a:rPr lang="en-GB" b="0" i="0" dirty="0">
                <a:solidFill>
                  <a:srgbClr val="212529"/>
                </a:solidFill>
                <a:effectLst/>
                <a:latin typeface="Open Sans" panose="020B0606030504020204" pitchFamily="34" charset="0"/>
              </a:rPr>
              <a:t>1. Scope</a:t>
            </a:r>
          </a:p>
          <a:p>
            <a:r>
              <a:rPr lang="en-GB" b="0" i="0" dirty="0">
                <a:solidFill>
                  <a:srgbClr val="212529"/>
                </a:solidFill>
                <a:effectLst/>
                <a:latin typeface="Open Sans" panose="020B0606030504020204" pitchFamily="34" charset="0"/>
              </a:rPr>
              <a:t>2. Normative References</a:t>
            </a:r>
          </a:p>
          <a:p>
            <a:r>
              <a:rPr lang="en-GB" b="0" i="0" dirty="0">
                <a:solidFill>
                  <a:srgbClr val="212529"/>
                </a:solidFill>
                <a:effectLst/>
                <a:latin typeface="Open Sans" panose="020B0606030504020204" pitchFamily="34" charset="0"/>
              </a:rPr>
              <a:t>3. Terms &amp; Definitions</a:t>
            </a:r>
            <a:endParaRPr lang="en-GB" dirty="0">
              <a:solidFill>
                <a:srgbClr val="212529"/>
              </a:solidFill>
              <a:latin typeface="Open Sans" panose="020B0606030504020204" pitchFamily="34" charset="0"/>
            </a:endParaRPr>
          </a:p>
        </p:txBody>
      </p:sp>
      <p:sp>
        <p:nvSpPr>
          <p:cNvPr id="5" name="Datumsplatzhalter 4">
            <a:extLst>
              <a:ext uri="{FF2B5EF4-FFF2-40B4-BE49-F238E27FC236}">
                <a16:creationId xmlns:a16="http://schemas.microsoft.com/office/drawing/2014/main" id="{475C5BC2-20A3-19AE-EAC7-01C25FCEEE6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7A3859C-3D89-1767-E7E4-39C103C7FEDC}"/>
              </a:ext>
            </a:extLst>
          </p:cNvPr>
          <p:cNvSpPr>
            <a:spLocks noGrp="1"/>
          </p:cNvSpPr>
          <p:nvPr>
            <p:ph type="ftr" sz="quarter" idx="11"/>
          </p:nvPr>
        </p:nvSpPr>
        <p:spPr/>
        <p:txBody>
          <a:bodyPr/>
          <a:lstStyle/>
          <a:p>
            <a:r>
              <a:rPr lang="en-GB" dirty="0"/>
              <a:t>KMH / SEM</a:t>
            </a:r>
          </a:p>
        </p:txBody>
      </p:sp>
      <p:sp>
        <p:nvSpPr>
          <p:cNvPr id="7" name="Inhaltsplatzhalter 3">
            <a:extLst>
              <a:ext uri="{FF2B5EF4-FFF2-40B4-BE49-F238E27FC236}">
                <a16:creationId xmlns:a16="http://schemas.microsoft.com/office/drawing/2014/main" id="{683B2756-4FB4-B06B-21FE-B8293D0876CB}"/>
              </a:ext>
            </a:extLst>
          </p:cNvPr>
          <p:cNvSpPr txBox="1">
            <a:spLocks/>
          </p:cNvSpPr>
          <p:nvPr/>
        </p:nvSpPr>
        <p:spPr bwMode="gray">
          <a:xfrm>
            <a:off x="6024000" y="1610017"/>
            <a:ext cx="4896000" cy="4535265"/>
          </a:xfrm>
          <a:prstGeom prst="rect">
            <a:avLst/>
          </a:prstGeom>
        </p:spPr>
        <p:txBody>
          <a:bodyPr vert="horz" lIns="91440" tIns="45720" rIns="91440" bIns="45720" rtlCol="0" anchor="ctr">
            <a:normAutofit/>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GB" dirty="0">
                <a:solidFill>
                  <a:srgbClr val="212529"/>
                </a:solidFill>
                <a:latin typeface="Open Sans" panose="020B0606030504020204" pitchFamily="34" charset="0"/>
              </a:rPr>
              <a:t>4. Context of the Organization</a:t>
            </a:r>
          </a:p>
          <a:p>
            <a:r>
              <a:rPr lang="en-GB" dirty="0">
                <a:solidFill>
                  <a:srgbClr val="212529"/>
                </a:solidFill>
                <a:latin typeface="Open Sans" panose="020B0606030504020204" pitchFamily="34" charset="0"/>
              </a:rPr>
              <a:t>5. Leadership </a:t>
            </a:r>
          </a:p>
          <a:p>
            <a:r>
              <a:rPr lang="en-GB" dirty="0">
                <a:solidFill>
                  <a:srgbClr val="212529"/>
                </a:solidFill>
                <a:latin typeface="Open Sans" panose="020B0606030504020204" pitchFamily="34" charset="0"/>
              </a:rPr>
              <a:t>6. Planning</a:t>
            </a:r>
          </a:p>
          <a:p>
            <a:r>
              <a:rPr lang="en-GB" dirty="0">
                <a:solidFill>
                  <a:srgbClr val="212529"/>
                </a:solidFill>
                <a:latin typeface="Open Sans" panose="020B0606030504020204" pitchFamily="34" charset="0"/>
              </a:rPr>
              <a:t>7. Support</a:t>
            </a:r>
          </a:p>
          <a:p>
            <a:r>
              <a:rPr lang="en-GB" dirty="0">
                <a:solidFill>
                  <a:srgbClr val="212529"/>
                </a:solidFill>
                <a:latin typeface="Open Sans" panose="020B0606030504020204" pitchFamily="34" charset="0"/>
              </a:rPr>
              <a:t>8. Operation</a:t>
            </a:r>
          </a:p>
          <a:p>
            <a:r>
              <a:rPr lang="en-GB" dirty="0">
                <a:solidFill>
                  <a:srgbClr val="212529"/>
                </a:solidFill>
                <a:latin typeface="Open Sans" panose="020B0606030504020204" pitchFamily="34" charset="0"/>
              </a:rPr>
              <a:t>9. Performance Evaluation</a:t>
            </a:r>
          </a:p>
          <a:p>
            <a:r>
              <a:rPr lang="en-GB" dirty="0">
                <a:solidFill>
                  <a:srgbClr val="212529"/>
                </a:solidFill>
                <a:latin typeface="Open Sans" panose="020B0606030504020204" pitchFamily="34" charset="0"/>
              </a:rPr>
              <a:t>10. Improvement </a:t>
            </a:r>
            <a:endParaRPr lang="en-GB" dirty="0"/>
          </a:p>
        </p:txBody>
      </p:sp>
    </p:spTree>
    <p:extLst>
      <p:ext uri="{BB962C8B-B14F-4D97-AF65-F5344CB8AC3E}">
        <p14:creationId xmlns:p14="http://schemas.microsoft.com/office/powerpoint/2010/main" val="744860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A48299B-9DFB-8052-5781-7224E4522F9C}"/>
              </a:ext>
            </a:extLst>
          </p:cNvPr>
          <p:cNvSpPr>
            <a:spLocks noGrp="1"/>
          </p:cNvSpPr>
          <p:nvPr>
            <p:ph type="sldNum" sz="quarter" idx="12"/>
          </p:nvPr>
        </p:nvSpPr>
        <p:spPr/>
        <p:txBody>
          <a:bodyPr/>
          <a:lstStyle/>
          <a:p>
            <a:fld id="{D836C0FE-70CA-4950-82D6-CF602CC2B770}" type="slidenum">
              <a:rPr lang="en-GB" smtClean="0"/>
              <a:t>36</a:t>
            </a:fld>
            <a:endParaRPr lang="en-GB" dirty="0"/>
          </a:p>
        </p:txBody>
      </p:sp>
      <p:sp>
        <p:nvSpPr>
          <p:cNvPr id="3" name="Titel 2">
            <a:extLst>
              <a:ext uri="{FF2B5EF4-FFF2-40B4-BE49-F238E27FC236}">
                <a16:creationId xmlns:a16="http://schemas.microsoft.com/office/drawing/2014/main" id="{E8D9349E-F6D0-8E07-2D13-E78E8F23795D}"/>
              </a:ext>
            </a:extLst>
          </p:cNvPr>
          <p:cNvSpPr>
            <a:spLocks noGrp="1"/>
          </p:cNvSpPr>
          <p:nvPr>
            <p:ph type="title"/>
          </p:nvPr>
        </p:nvSpPr>
        <p:spPr/>
        <p:txBody>
          <a:bodyPr/>
          <a:lstStyle/>
          <a:p>
            <a:r>
              <a:rPr lang="en-GB" dirty="0"/>
              <a:t>ISO 14001 Normative References</a:t>
            </a:r>
          </a:p>
        </p:txBody>
      </p:sp>
      <p:sp>
        <p:nvSpPr>
          <p:cNvPr id="4" name="Inhaltsplatzhalter 3">
            <a:extLst>
              <a:ext uri="{FF2B5EF4-FFF2-40B4-BE49-F238E27FC236}">
                <a16:creationId xmlns:a16="http://schemas.microsoft.com/office/drawing/2014/main" id="{F4CE741C-EA99-C129-2589-5EED23077DA9}"/>
              </a:ext>
            </a:extLst>
          </p:cNvPr>
          <p:cNvSpPr>
            <a:spLocks noGrp="1"/>
          </p:cNvSpPr>
          <p:nvPr>
            <p:ph idx="1"/>
          </p:nvPr>
        </p:nvSpPr>
        <p:spPr/>
        <p:txBody>
          <a:bodyPr/>
          <a:lstStyle/>
          <a:p>
            <a:r>
              <a:rPr lang="en-GB" dirty="0"/>
              <a:t>ISO 14004-2016 General guidelines on principles, systems and support techniques</a:t>
            </a:r>
          </a:p>
          <a:p>
            <a:r>
              <a:rPr lang="en-GB" dirty="0"/>
              <a:t>ISO 14006-2020 Guidelines for incorporating eco-design</a:t>
            </a:r>
          </a:p>
          <a:p>
            <a:r>
              <a:rPr lang="en-GB" dirty="0"/>
              <a:t>ISO 14031-2021 Performance evaluation guidelines</a:t>
            </a:r>
          </a:p>
          <a:p>
            <a:r>
              <a:rPr lang="en-GB" dirty="0"/>
              <a:t>ISO 14044-2020 Life cycle assessment requirements and guidelines</a:t>
            </a:r>
          </a:p>
          <a:p>
            <a:r>
              <a:rPr lang="en-GB" dirty="0"/>
              <a:t>ISO 14063-2020 Environmental communication guidelines and examples</a:t>
            </a:r>
          </a:p>
          <a:p>
            <a:r>
              <a:rPr lang="en-GB" dirty="0"/>
              <a:t>ISO 19011-2018 Guidelines for auditing management systems</a:t>
            </a:r>
          </a:p>
        </p:txBody>
      </p:sp>
      <p:sp>
        <p:nvSpPr>
          <p:cNvPr id="5" name="Datumsplatzhalter 4">
            <a:extLst>
              <a:ext uri="{FF2B5EF4-FFF2-40B4-BE49-F238E27FC236}">
                <a16:creationId xmlns:a16="http://schemas.microsoft.com/office/drawing/2014/main" id="{0C9AF08D-2806-57CA-686C-1EE722BC113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E9BA2DC-3B99-EFE4-FD3D-32DCADC8B9CD}"/>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287463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34611ED-643E-910F-594A-3B5414C10D31}"/>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CC3C6DE4-9193-97B8-7883-FDDB8588B94E}"/>
              </a:ext>
            </a:extLst>
          </p:cNvPr>
          <p:cNvSpPr>
            <a:spLocks noGrp="1"/>
          </p:cNvSpPr>
          <p:nvPr>
            <p:ph type="title"/>
          </p:nvPr>
        </p:nvSpPr>
        <p:spPr/>
        <p:txBody>
          <a:bodyPr/>
          <a:lstStyle/>
          <a:p>
            <a:r>
              <a:rPr lang="en-GB" dirty="0"/>
              <a:t>ISO 14001 Terms &amp; Definitions</a:t>
            </a:r>
          </a:p>
        </p:txBody>
      </p:sp>
      <p:graphicFrame>
        <p:nvGraphicFramePr>
          <p:cNvPr id="7" name="Inhaltsplatzhalter 6">
            <a:extLst>
              <a:ext uri="{FF2B5EF4-FFF2-40B4-BE49-F238E27FC236}">
                <a16:creationId xmlns:a16="http://schemas.microsoft.com/office/drawing/2014/main" id="{50BB6088-CD39-1AEC-DDDF-9A2C34315DAB}"/>
              </a:ext>
            </a:extLst>
          </p:cNvPr>
          <p:cNvGraphicFramePr>
            <a:graphicFrameLocks noGrp="1"/>
          </p:cNvGraphicFramePr>
          <p:nvPr>
            <p:ph idx="1"/>
            <p:extLst>
              <p:ext uri="{D42A27DB-BD31-4B8C-83A1-F6EECF244321}">
                <p14:modId xmlns:p14="http://schemas.microsoft.com/office/powerpoint/2010/main" val="2922052840"/>
              </p:ext>
            </p:extLst>
          </p:nvPr>
        </p:nvGraphicFramePr>
        <p:xfrm>
          <a:off x="696000" y="1197000"/>
          <a:ext cx="10224000" cy="9087520"/>
        </p:xfrm>
        <a:graphic>
          <a:graphicData uri="http://schemas.openxmlformats.org/drawingml/2006/table">
            <a:tbl>
              <a:tblPr firstRow="1" firstCol="1">
                <a:tableStyleId>{7E9639D4-E3E2-4D34-9284-5A2195B3D0D7}</a:tableStyleId>
              </a:tblPr>
              <a:tblGrid>
                <a:gridCol w="2678138">
                  <a:extLst>
                    <a:ext uri="{9D8B030D-6E8A-4147-A177-3AD203B41FA5}">
                      <a16:colId xmlns:a16="http://schemas.microsoft.com/office/drawing/2014/main" val="3309058852"/>
                    </a:ext>
                  </a:extLst>
                </a:gridCol>
                <a:gridCol w="7545862">
                  <a:extLst>
                    <a:ext uri="{9D8B030D-6E8A-4147-A177-3AD203B41FA5}">
                      <a16:colId xmlns:a16="http://schemas.microsoft.com/office/drawing/2014/main" val="456430160"/>
                    </a:ext>
                  </a:extLst>
                </a:gridCol>
              </a:tblGrid>
              <a:tr h="110622">
                <a:tc>
                  <a:txBody>
                    <a:bodyPr/>
                    <a:lstStyle/>
                    <a:p>
                      <a:r>
                        <a:rPr lang="de-AT" sz="1600" dirty="0"/>
                        <a:t>Term</a:t>
                      </a:r>
                    </a:p>
                  </a:txBody>
                  <a:tcPr marL="27655" marR="27655" marT="13828" marB="13828" anchor="ctr"/>
                </a:tc>
                <a:tc>
                  <a:txBody>
                    <a:bodyPr/>
                    <a:lstStyle/>
                    <a:p>
                      <a:r>
                        <a:rPr lang="de-AT" sz="1600" dirty="0"/>
                        <a:t>Short definition</a:t>
                      </a:r>
                    </a:p>
                  </a:txBody>
                  <a:tcPr marL="27655" marR="27655" marT="13828" marB="13828" anchor="ctr"/>
                </a:tc>
                <a:extLst>
                  <a:ext uri="{0D108BD9-81ED-4DB2-BD59-A6C34878D82A}">
                    <a16:rowId xmlns:a16="http://schemas.microsoft.com/office/drawing/2014/main" val="1022901082"/>
                  </a:ext>
                </a:extLst>
              </a:tr>
              <a:tr h="276554">
                <a:tc>
                  <a:txBody>
                    <a:bodyPr/>
                    <a:lstStyle/>
                    <a:p>
                      <a:r>
                        <a:rPr lang="de-AT" sz="1600" b="1" dirty="0"/>
                        <a:t>Environment</a:t>
                      </a:r>
                      <a:endParaRPr lang="de-AT" sz="1600" dirty="0"/>
                    </a:p>
                  </a:txBody>
                  <a:tcPr marL="27655" marR="27655" marT="13828" marB="13828" anchor="ctr"/>
                </a:tc>
                <a:tc>
                  <a:txBody>
                    <a:bodyPr/>
                    <a:lstStyle/>
                    <a:p>
                      <a:r>
                        <a:rPr lang="en-US" sz="1600" dirty="0"/>
                        <a:t>Surroundings in which an organization operates, including air, water, land, natural resources, flora, fauna, people and their inter-relationships.</a:t>
                      </a:r>
                    </a:p>
                  </a:txBody>
                  <a:tcPr marL="27655" marR="27655" marT="13828" marB="13828" anchor="ctr"/>
                </a:tc>
                <a:extLst>
                  <a:ext uri="{0D108BD9-81ED-4DB2-BD59-A6C34878D82A}">
                    <a16:rowId xmlns:a16="http://schemas.microsoft.com/office/drawing/2014/main" val="1114078454"/>
                  </a:ext>
                </a:extLst>
              </a:tr>
              <a:tr h="276554">
                <a:tc>
                  <a:txBody>
                    <a:bodyPr/>
                    <a:lstStyle/>
                    <a:p>
                      <a:r>
                        <a:rPr lang="de-AT" sz="1600" b="1" dirty="0"/>
                        <a:t>Environmental Aspect</a:t>
                      </a:r>
                      <a:endParaRPr lang="de-AT" sz="1600" dirty="0"/>
                    </a:p>
                  </a:txBody>
                  <a:tcPr marL="27655" marR="27655" marT="13828" marB="13828" anchor="ctr"/>
                </a:tc>
                <a:tc>
                  <a:txBody>
                    <a:bodyPr/>
                    <a:lstStyle/>
                    <a:p>
                      <a:r>
                        <a:rPr lang="en-US" sz="1600" dirty="0"/>
                        <a:t>Element of an organization’s activities, products or services that can interact with the environment (e.g., energy use, waste generation).</a:t>
                      </a:r>
                    </a:p>
                  </a:txBody>
                  <a:tcPr marL="27655" marR="27655" marT="13828" marB="13828" anchor="ctr"/>
                </a:tc>
                <a:extLst>
                  <a:ext uri="{0D108BD9-81ED-4DB2-BD59-A6C34878D82A}">
                    <a16:rowId xmlns:a16="http://schemas.microsoft.com/office/drawing/2014/main" val="2013526288"/>
                  </a:ext>
                </a:extLst>
              </a:tr>
              <a:tr h="276554">
                <a:tc>
                  <a:txBody>
                    <a:bodyPr/>
                    <a:lstStyle/>
                    <a:p>
                      <a:r>
                        <a:rPr lang="de-AT" sz="1600" b="1" dirty="0"/>
                        <a:t>Significant Environmental Aspect</a:t>
                      </a:r>
                      <a:endParaRPr lang="de-AT" sz="1600" dirty="0"/>
                    </a:p>
                  </a:txBody>
                  <a:tcPr marL="27655" marR="27655" marT="13828" marB="13828" anchor="ctr"/>
                </a:tc>
                <a:tc>
                  <a:txBody>
                    <a:bodyPr/>
                    <a:lstStyle/>
                    <a:p>
                      <a:r>
                        <a:rPr lang="en-US" sz="1600" dirty="0"/>
                        <a:t>An aspect that has—or can have—one or more </a:t>
                      </a:r>
                      <a:r>
                        <a:rPr lang="en-US" sz="1600" b="1" dirty="0"/>
                        <a:t>significant</a:t>
                      </a:r>
                      <a:r>
                        <a:rPr lang="en-US" sz="1600" dirty="0"/>
                        <a:t> environmental impacts, determined by the organization’s own criteria.</a:t>
                      </a:r>
                    </a:p>
                  </a:txBody>
                  <a:tcPr marL="27655" marR="27655" marT="13828" marB="13828" anchor="ctr"/>
                </a:tc>
                <a:extLst>
                  <a:ext uri="{0D108BD9-81ED-4DB2-BD59-A6C34878D82A}">
                    <a16:rowId xmlns:a16="http://schemas.microsoft.com/office/drawing/2014/main" val="2164855985"/>
                  </a:ext>
                </a:extLst>
              </a:tr>
              <a:tr h="193588">
                <a:tc>
                  <a:txBody>
                    <a:bodyPr/>
                    <a:lstStyle/>
                    <a:p>
                      <a:r>
                        <a:rPr lang="de-AT" sz="1600" b="1" dirty="0"/>
                        <a:t>Environmental Impact</a:t>
                      </a:r>
                      <a:endParaRPr lang="de-AT" sz="1600" dirty="0"/>
                    </a:p>
                  </a:txBody>
                  <a:tcPr marL="27655" marR="27655" marT="13828" marB="13828" anchor="ctr"/>
                </a:tc>
                <a:tc>
                  <a:txBody>
                    <a:bodyPr/>
                    <a:lstStyle/>
                    <a:p>
                      <a:r>
                        <a:rPr lang="en-US" sz="1600" dirty="0"/>
                        <a:t>Any change to the environment—adverse or beneficial—resulting from an organization’s aspects.</a:t>
                      </a:r>
                    </a:p>
                  </a:txBody>
                  <a:tcPr marL="27655" marR="27655" marT="13828" marB="13828" anchor="ctr"/>
                </a:tc>
                <a:extLst>
                  <a:ext uri="{0D108BD9-81ED-4DB2-BD59-A6C34878D82A}">
                    <a16:rowId xmlns:a16="http://schemas.microsoft.com/office/drawing/2014/main" val="4057607723"/>
                  </a:ext>
                </a:extLst>
              </a:tr>
              <a:tr h="276554">
                <a:tc>
                  <a:txBody>
                    <a:bodyPr/>
                    <a:lstStyle/>
                    <a:p>
                      <a:r>
                        <a:rPr lang="de-AT" sz="1600" b="1" dirty="0">
                          <a:solidFill>
                            <a:schemeClr val="tx2"/>
                          </a:solidFill>
                        </a:rPr>
                        <a:t>Environmental Performance</a:t>
                      </a:r>
                      <a:endParaRPr lang="de-AT" sz="1600" dirty="0">
                        <a:solidFill>
                          <a:schemeClr val="tx2"/>
                        </a:solidFill>
                      </a:endParaRPr>
                    </a:p>
                  </a:txBody>
                  <a:tcPr marL="27655" marR="27655" marT="13828" marB="13828" anchor="ctr"/>
                </a:tc>
                <a:tc>
                  <a:txBody>
                    <a:bodyPr/>
                    <a:lstStyle/>
                    <a:p>
                      <a:r>
                        <a:rPr lang="en-US" sz="1600" dirty="0">
                          <a:solidFill>
                            <a:schemeClr val="tx2"/>
                          </a:solidFill>
                        </a:rPr>
                        <a:t>Measurable results of how well an organization manages its environmental aspects and achieves its objectives.</a:t>
                      </a:r>
                    </a:p>
                  </a:txBody>
                  <a:tcPr marL="27655" marR="27655" marT="13828" marB="13828" anchor="ctr"/>
                </a:tc>
                <a:extLst>
                  <a:ext uri="{0D108BD9-81ED-4DB2-BD59-A6C34878D82A}">
                    <a16:rowId xmlns:a16="http://schemas.microsoft.com/office/drawing/2014/main" val="1060497663"/>
                  </a:ext>
                </a:extLst>
              </a:tr>
              <a:tr h="276554">
                <a:tc>
                  <a:txBody>
                    <a:bodyPr/>
                    <a:lstStyle/>
                    <a:p>
                      <a:r>
                        <a:rPr lang="de-AT" sz="1600" b="1" dirty="0"/>
                        <a:t>Environmental Policy</a:t>
                      </a:r>
                      <a:endParaRPr lang="de-AT" sz="1600" dirty="0"/>
                    </a:p>
                  </a:txBody>
                  <a:tcPr marL="27655" marR="27655" marT="13828" marB="13828" anchor="ctr"/>
                </a:tc>
                <a:tc>
                  <a:txBody>
                    <a:bodyPr/>
                    <a:lstStyle/>
                    <a:p>
                      <a:r>
                        <a:rPr lang="en-US" sz="1600" dirty="0"/>
                        <a:t>Top-management statement of the organization’s overall intentions and direction related to environmental performance.</a:t>
                      </a:r>
                    </a:p>
                  </a:txBody>
                  <a:tcPr marL="27655" marR="27655" marT="13828" marB="13828" anchor="ctr"/>
                </a:tc>
                <a:extLst>
                  <a:ext uri="{0D108BD9-81ED-4DB2-BD59-A6C34878D82A}">
                    <a16:rowId xmlns:a16="http://schemas.microsoft.com/office/drawing/2014/main" val="3298035294"/>
                  </a:ext>
                </a:extLst>
              </a:tr>
              <a:tr h="193588">
                <a:tc>
                  <a:txBody>
                    <a:bodyPr/>
                    <a:lstStyle/>
                    <a:p>
                      <a:r>
                        <a:rPr lang="de-AT" sz="1600" b="1" dirty="0"/>
                        <a:t>Environmental Objective</a:t>
                      </a:r>
                      <a:endParaRPr lang="de-AT" sz="1600" dirty="0"/>
                    </a:p>
                  </a:txBody>
                  <a:tcPr marL="27655" marR="27655" marT="13828" marB="13828" anchor="ctr"/>
                </a:tc>
                <a:tc>
                  <a:txBody>
                    <a:bodyPr/>
                    <a:lstStyle/>
                    <a:p>
                      <a:r>
                        <a:rPr lang="en-US" sz="1600" dirty="0"/>
                        <a:t>Specific overall environmental goal, consistent with the policy, that the organization sets to achieve.</a:t>
                      </a:r>
                    </a:p>
                  </a:txBody>
                  <a:tcPr marL="27655" marR="27655" marT="13828" marB="13828" anchor="ctr"/>
                </a:tc>
                <a:extLst>
                  <a:ext uri="{0D108BD9-81ED-4DB2-BD59-A6C34878D82A}">
                    <a16:rowId xmlns:a16="http://schemas.microsoft.com/office/drawing/2014/main" val="3434869964"/>
                  </a:ext>
                </a:extLst>
              </a:tr>
              <a:tr h="193588">
                <a:tc>
                  <a:txBody>
                    <a:bodyPr/>
                    <a:lstStyle/>
                    <a:p>
                      <a:r>
                        <a:rPr lang="de-AT" sz="1600" b="1" dirty="0"/>
                        <a:t>Compliance Obligations</a:t>
                      </a:r>
                      <a:endParaRPr lang="de-AT" sz="1600" dirty="0"/>
                    </a:p>
                  </a:txBody>
                  <a:tcPr marL="27655" marR="27655" marT="13828" marB="13828" anchor="ctr"/>
                </a:tc>
                <a:tc>
                  <a:txBody>
                    <a:bodyPr/>
                    <a:lstStyle/>
                    <a:p>
                      <a:r>
                        <a:rPr lang="en-US" sz="1600" dirty="0"/>
                        <a:t>Legal and other requirements an organization must or chooses to meet.</a:t>
                      </a:r>
                    </a:p>
                  </a:txBody>
                  <a:tcPr marL="27655" marR="27655" marT="13828" marB="13828" anchor="ctr"/>
                </a:tc>
                <a:extLst>
                  <a:ext uri="{0D108BD9-81ED-4DB2-BD59-A6C34878D82A}">
                    <a16:rowId xmlns:a16="http://schemas.microsoft.com/office/drawing/2014/main" val="2438592296"/>
                  </a:ext>
                </a:extLst>
              </a:tr>
              <a:tr h="193588">
                <a:tc>
                  <a:txBody>
                    <a:bodyPr/>
                    <a:lstStyle/>
                    <a:p>
                      <a:r>
                        <a:rPr lang="de-AT" sz="1600" b="1" dirty="0"/>
                        <a:t>Life Cycle Perspective</a:t>
                      </a:r>
                      <a:endParaRPr lang="de-AT" sz="1600" dirty="0"/>
                    </a:p>
                  </a:txBody>
                  <a:tcPr marL="27655" marR="27655" marT="13828" marB="13828" anchor="ctr"/>
                </a:tc>
                <a:tc>
                  <a:txBody>
                    <a:bodyPr/>
                    <a:lstStyle/>
                    <a:p>
                      <a:r>
                        <a:rPr lang="en-US" sz="1600" dirty="0"/>
                        <a:t>Consideration of environmental aspects and impacts from raw-material acquisition to end-of-life treatment.</a:t>
                      </a:r>
                    </a:p>
                  </a:txBody>
                  <a:tcPr marL="27655" marR="27655" marT="13828" marB="13828" anchor="ctr"/>
                </a:tc>
                <a:extLst>
                  <a:ext uri="{0D108BD9-81ED-4DB2-BD59-A6C34878D82A}">
                    <a16:rowId xmlns:a16="http://schemas.microsoft.com/office/drawing/2014/main" val="2653464119"/>
                  </a:ext>
                </a:extLst>
              </a:tr>
              <a:tr h="276554">
                <a:tc>
                  <a:txBody>
                    <a:bodyPr/>
                    <a:lstStyle/>
                    <a:p>
                      <a:r>
                        <a:rPr lang="de-AT" sz="1600" b="1" dirty="0"/>
                        <a:t>EMS (Environmental Management System)</a:t>
                      </a:r>
                      <a:endParaRPr lang="de-AT" sz="1600" dirty="0"/>
                    </a:p>
                  </a:txBody>
                  <a:tcPr marL="27655" marR="27655" marT="13828" marB="13828" anchor="ctr"/>
                </a:tc>
                <a:tc>
                  <a:txBody>
                    <a:bodyPr/>
                    <a:lstStyle/>
                    <a:p>
                      <a:r>
                        <a:rPr lang="en-US" sz="1600" dirty="0"/>
                        <a:t>The set of interrelated elements (processes, resources, documented information) used to implement environmental policy and manage aspects.</a:t>
                      </a:r>
                    </a:p>
                  </a:txBody>
                  <a:tcPr marL="27655" marR="27655" marT="13828" marB="13828" anchor="ctr"/>
                </a:tc>
                <a:extLst>
                  <a:ext uri="{0D108BD9-81ED-4DB2-BD59-A6C34878D82A}">
                    <a16:rowId xmlns:a16="http://schemas.microsoft.com/office/drawing/2014/main" val="442558562"/>
                  </a:ext>
                </a:extLst>
              </a:tr>
              <a:tr h="193588">
                <a:tc>
                  <a:txBody>
                    <a:bodyPr/>
                    <a:lstStyle/>
                    <a:p>
                      <a:r>
                        <a:rPr lang="de-AT" sz="1600" b="1" dirty="0"/>
                        <a:t>Continual Improvement</a:t>
                      </a:r>
                      <a:endParaRPr lang="de-AT" sz="1600" dirty="0"/>
                    </a:p>
                  </a:txBody>
                  <a:tcPr marL="27655" marR="27655" marT="13828" marB="13828" anchor="ctr"/>
                </a:tc>
                <a:tc>
                  <a:txBody>
                    <a:bodyPr/>
                    <a:lstStyle/>
                    <a:p>
                      <a:r>
                        <a:rPr lang="en-US" sz="1600" dirty="0"/>
                        <a:t>Recurring process of enhancing the EMS to achieve better environmental performance.</a:t>
                      </a:r>
                    </a:p>
                  </a:txBody>
                  <a:tcPr marL="27655" marR="27655" marT="13828" marB="13828" anchor="ctr"/>
                </a:tc>
                <a:extLst>
                  <a:ext uri="{0D108BD9-81ED-4DB2-BD59-A6C34878D82A}">
                    <a16:rowId xmlns:a16="http://schemas.microsoft.com/office/drawing/2014/main" val="2106886829"/>
                  </a:ext>
                </a:extLst>
              </a:tr>
              <a:tr h="276554">
                <a:tc>
                  <a:txBody>
                    <a:bodyPr/>
                    <a:lstStyle/>
                    <a:p>
                      <a:r>
                        <a:rPr lang="de-AT" sz="1600" b="1" dirty="0"/>
                        <a:t>Risk &amp; Opportunity</a:t>
                      </a:r>
                      <a:endParaRPr lang="de-AT" sz="1600" dirty="0"/>
                    </a:p>
                  </a:txBody>
                  <a:tcPr marL="27655" marR="27655" marT="13828" marB="13828" anchor="ctr"/>
                </a:tc>
                <a:tc>
                  <a:txBody>
                    <a:bodyPr/>
                    <a:lstStyle/>
                    <a:p>
                      <a:r>
                        <a:rPr lang="en-US" sz="1600" dirty="0"/>
                        <a:t>Potential environmental-management events (negative or positive) that can affect objectives—addressed proactively in planning.</a:t>
                      </a:r>
                    </a:p>
                  </a:txBody>
                  <a:tcPr marL="27655" marR="27655" marT="13828" marB="13828" anchor="ctr"/>
                </a:tc>
                <a:extLst>
                  <a:ext uri="{0D108BD9-81ED-4DB2-BD59-A6C34878D82A}">
                    <a16:rowId xmlns:a16="http://schemas.microsoft.com/office/drawing/2014/main" val="931804695"/>
                  </a:ext>
                </a:extLst>
              </a:tr>
              <a:tr h="276554">
                <a:tc>
                  <a:txBody>
                    <a:bodyPr/>
                    <a:lstStyle/>
                    <a:p>
                      <a:r>
                        <a:rPr lang="de-AT" sz="1600" b="1" dirty="0"/>
                        <a:t>Interested Party</a:t>
                      </a:r>
                      <a:endParaRPr lang="de-AT" sz="1600" dirty="0"/>
                    </a:p>
                  </a:txBody>
                  <a:tcPr marL="27655" marR="27655" marT="13828" marB="13828" anchor="ctr"/>
                </a:tc>
                <a:tc>
                  <a:txBody>
                    <a:bodyPr/>
                    <a:lstStyle/>
                    <a:p>
                      <a:r>
                        <a:rPr lang="en-US" sz="1600" dirty="0"/>
                        <a:t>Person or organization that can affect, be affected by, or perceive itself to be affected by the EMS (e.g., regulators, neighbors).</a:t>
                      </a:r>
                    </a:p>
                  </a:txBody>
                  <a:tcPr marL="27655" marR="27655" marT="13828" marB="13828" anchor="ctr"/>
                </a:tc>
                <a:extLst>
                  <a:ext uri="{0D108BD9-81ED-4DB2-BD59-A6C34878D82A}">
                    <a16:rowId xmlns:a16="http://schemas.microsoft.com/office/drawing/2014/main" val="4238623553"/>
                  </a:ext>
                </a:extLst>
              </a:tr>
              <a:tr h="276554">
                <a:tc>
                  <a:txBody>
                    <a:bodyPr/>
                    <a:lstStyle/>
                    <a:p>
                      <a:r>
                        <a:rPr lang="de-AT" sz="1600" b="1" dirty="0"/>
                        <a:t>Documented Information</a:t>
                      </a:r>
                      <a:endParaRPr lang="de-AT" sz="1600" dirty="0"/>
                    </a:p>
                  </a:txBody>
                  <a:tcPr marL="27655" marR="27655" marT="13828" marB="13828" anchor="ctr"/>
                </a:tc>
                <a:tc>
                  <a:txBody>
                    <a:bodyPr/>
                    <a:lstStyle/>
                    <a:p>
                      <a:r>
                        <a:rPr lang="en-US" sz="1600" dirty="0"/>
                        <a:t>Information the organization must control and maintain, in any medium (formerly “documents and records”).</a:t>
                      </a:r>
                    </a:p>
                  </a:txBody>
                  <a:tcPr marL="27655" marR="27655" marT="13828" marB="13828" anchor="ctr"/>
                </a:tc>
                <a:extLst>
                  <a:ext uri="{0D108BD9-81ED-4DB2-BD59-A6C34878D82A}">
                    <a16:rowId xmlns:a16="http://schemas.microsoft.com/office/drawing/2014/main" val="2927763251"/>
                  </a:ext>
                </a:extLst>
              </a:tr>
              <a:tr h="193588">
                <a:tc>
                  <a:txBody>
                    <a:bodyPr/>
                    <a:lstStyle/>
                    <a:p>
                      <a:r>
                        <a:rPr lang="de-AT" sz="1600" b="1" dirty="0"/>
                        <a:t>Outsourced Process</a:t>
                      </a:r>
                      <a:endParaRPr lang="de-AT" sz="1600" dirty="0"/>
                    </a:p>
                  </a:txBody>
                  <a:tcPr marL="27655" marR="27655" marT="13828" marB="13828" anchor="ctr"/>
                </a:tc>
                <a:tc>
                  <a:txBody>
                    <a:bodyPr/>
                    <a:lstStyle/>
                    <a:p>
                      <a:r>
                        <a:rPr lang="en-US" sz="1600" dirty="0"/>
                        <a:t>A process needed for the EMS and controlled externally but within the scope of the system.</a:t>
                      </a:r>
                    </a:p>
                  </a:txBody>
                  <a:tcPr marL="27655" marR="27655" marT="13828" marB="13828" anchor="ctr"/>
                </a:tc>
                <a:extLst>
                  <a:ext uri="{0D108BD9-81ED-4DB2-BD59-A6C34878D82A}">
                    <a16:rowId xmlns:a16="http://schemas.microsoft.com/office/drawing/2014/main" val="3642037645"/>
                  </a:ext>
                </a:extLst>
              </a:tr>
              <a:tr h="193588">
                <a:tc>
                  <a:txBody>
                    <a:bodyPr/>
                    <a:lstStyle/>
                    <a:p>
                      <a:r>
                        <a:rPr lang="de-AT" sz="1600" b="1" dirty="0"/>
                        <a:t>Nonconformity</a:t>
                      </a:r>
                      <a:endParaRPr lang="de-AT" sz="1600" dirty="0"/>
                    </a:p>
                  </a:txBody>
                  <a:tcPr marL="27655" marR="27655" marT="13828" marB="13828" anchor="ctr"/>
                </a:tc>
                <a:tc>
                  <a:txBody>
                    <a:bodyPr/>
                    <a:lstStyle/>
                    <a:p>
                      <a:r>
                        <a:rPr lang="en-US" sz="1600" dirty="0"/>
                        <a:t>Non-fulfilment of a requirement (e.g., missed monitoring, legal breach).</a:t>
                      </a:r>
                    </a:p>
                  </a:txBody>
                  <a:tcPr marL="27655" marR="27655" marT="13828" marB="13828" anchor="ctr"/>
                </a:tc>
                <a:extLst>
                  <a:ext uri="{0D108BD9-81ED-4DB2-BD59-A6C34878D82A}">
                    <a16:rowId xmlns:a16="http://schemas.microsoft.com/office/drawing/2014/main" val="582020742"/>
                  </a:ext>
                </a:extLst>
              </a:tr>
              <a:tr h="193588">
                <a:tc>
                  <a:txBody>
                    <a:bodyPr/>
                    <a:lstStyle/>
                    <a:p>
                      <a:r>
                        <a:rPr lang="de-AT" sz="1600" b="1" dirty="0"/>
                        <a:t>Corrective Action</a:t>
                      </a:r>
                      <a:endParaRPr lang="de-AT" sz="1600" dirty="0"/>
                    </a:p>
                  </a:txBody>
                  <a:tcPr marL="27655" marR="27655" marT="13828" marB="13828" anchor="ctr"/>
                </a:tc>
                <a:tc>
                  <a:txBody>
                    <a:bodyPr/>
                    <a:lstStyle/>
                    <a:p>
                      <a:r>
                        <a:rPr lang="en-US" sz="1600" dirty="0"/>
                        <a:t>Action to eliminate the cause of a nonconformity and prevent recurrence.</a:t>
                      </a:r>
                    </a:p>
                  </a:txBody>
                  <a:tcPr marL="27655" marR="27655" marT="13828" marB="13828" anchor="ctr"/>
                </a:tc>
                <a:extLst>
                  <a:ext uri="{0D108BD9-81ED-4DB2-BD59-A6C34878D82A}">
                    <a16:rowId xmlns:a16="http://schemas.microsoft.com/office/drawing/2014/main" val="3790319194"/>
                  </a:ext>
                </a:extLst>
              </a:tr>
              <a:tr h="193588">
                <a:tc>
                  <a:txBody>
                    <a:bodyPr/>
                    <a:lstStyle/>
                    <a:p>
                      <a:r>
                        <a:rPr lang="de-AT" sz="1600" b="1" dirty="0"/>
                        <a:t>Internal Audit</a:t>
                      </a:r>
                      <a:endParaRPr lang="de-AT" sz="1600" dirty="0"/>
                    </a:p>
                  </a:txBody>
                  <a:tcPr marL="27655" marR="27655" marT="13828" marB="13828" anchor="ctr"/>
                </a:tc>
                <a:tc>
                  <a:txBody>
                    <a:bodyPr/>
                    <a:lstStyle/>
                    <a:p>
                      <a:r>
                        <a:rPr lang="en-US" sz="1600" dirty="0"/>
                        <a:t>Systematic, independent and documented process to obtain audit evidence and evaluate it objectively.</a:t>
                      </a:r>
                    </a:p>
                  </a:txBody>
                  <a:tcPr marL="27655" marR="27655" marT="13828" marB="13828" anchor="ctr"/>
                </a:tc>
                <a:extLst>
                  <a:ext uri="{0D108BD9-81ED-4DB2-BD59-A6C34878D82A}">
                    <a16:rowId xmlns:a16="http://schemas.microsoft.com/office/drawing/2014/main" val="2823314398"/>
                  </a:ext>
                </a:extLst>
              </a:tr>
              <a:tr h="193588">
                <a:tc>
                  <a:txBody>
                    <a:bodyPr/>
                    <a:lstStyle/>
                    <a:p>
                      <a:r>
                        <a:rPr lang="de-AT" sz="1600" b="1" dirty="0"/>
                        <a:t>Top Management</a:t>
                      </a:r>
                      <a:endParaRPr lang="de-AT" sz="1600" dirty="0"/>
                    </a:p>
                  </a:txBody>
                  <a:tcPr marL="27655" marR="27655" marT="13828" marB="13828" anchor="ctr"/>
                </a:tc>
                <a:tc>
                  <a:txBody>
                    <a:bodyPr/>
                    <a:lstStyle/>
                    <a:p>
                      <a:r>
                        <a:rPr lang="en-US" sz="1600" dirty="0"/>
                        <a:t>Person(s) who direct and control the organization at the highest level, accountable for the EMS.</a:t>
                      </a:r>
                    </a:p>
                  </a:txBody>
                  <a:tcPr marL="27655" marR="27655" marT="13828" marB="13828" anchor="ctr"/>
                </a:tc>
                <a:extLst>
                  <a:ext uri="{0D108BD9-81ED-4DB2-BD59-A6C34878D82A}">
                    <a16:rowId xmlns:a16="http://schemas.microsoft.com/office/drawing/2014/main" val="3201448308"/>
                  </a:ext>
                </a:extLst>
              </a:tr>
            </a:tbl>
          </a:graphicData>
        </a:graphic>
      </p:graphicFrame>
      <p:sp>
        <p:nvSpPr>
          <p:cNvPr id="5" name="Datumsplatzhalter 4">
            <a:extLst>
              <a:ext uri="{FF2B5EF4-FFF2-40B4-BE49-F238E27FC236}">
                <a16:creationId xmlns:a16="http://schemas.microsoft.com/office/drawing/2014/main" id="{F904C218-F1D9-F4C3-D8BC-7D0F93FD945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7C4BDD8-D6CB-9190-FE0A-1BD223D5458A}"/>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727956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FA2A24A-917F-4D1E-0DF9-A8F9833690A4}"/>
              </a:ext>
            </a:extLst>
          </p:cNvPr>
          <p:cNvSpPr>
            <a:spLocks noGrp="1"/>
          </p:cNvSpPr>
          <p:nvPr>
            <p:ph type="sldNum" sz="quarter" idx="12"/>
          </p:nvPr>
        </p:nvSpPr>
        <p:spPr/>
        <p:txBody>
          <a:bodyPr/>
          <a:lstStyle/>
          <a:p>
            <a:fld id="{D836C0FE-70CA-4950-82D6-CF602CC2B770}" type="slidenum">
              <a:rPr lang="en-GB" smtClean="0"/>
              <a:t>38</a:t>
            </a:fld>
            <a:endParaRPr lang="en-GB" dirty="0"/>
          </a:p>
        </p:txBody>
      </p:sp>
      <p:sp>
        <p:nvSpPr>
          <p:cNvPr id="3" name="Titel 2">
            <a:extLst>
              <a:ext uri="{FF2B5EF4-FFF2-40B4-BE49-F238E27FC236}">
                <a16:creationId xmlns:a16="http://schemas.microsoft.com/office/drawing/2014/main" id="{1F4F7F1B-32C4-A2EC-C9B7-0372795BA521}"/>
              </a:ext>
            </a:extLst>
          </p:cNvPr>
          <p:cNvSpPr>
            <a:spLocks noGrp="1"/>
          </p:cNvSpPr>
          <p:nvPr>
            <p:ph type="title"/>
          </p:nvPr>
        </p:nvSpPr>
        <p:spPr/>
        <p:txBody>
          <a:bodyPr/>
          <a:lstStyle/>
          <a:p>
            <a:r>
              <a:rPr lang="en-GB" dirty="0"/>
              <a:t>The ISO 14001 PDCA-Approach</a:t>
            </a:r>
          </a:p>
        </p:txBody>
      </p:sp>
      <p:sp>
        <p:nvSpPr>
          <p:cNvPr id="5" name="Datumsplatzhalter 4">
            <a:extLst>
              <a:ext uri="{FF2B5EF4-FFF2-40B4-BE49-F238E27FC236}">
                <a16:creationId xmlns:a16="http://schemas.microsoft.com/office/drawing/2014/main" id="{4F2D2F55-3291-7B2C-6F0A-707C18F6EAED}"/>
              </a:ext>
            </a:extLst>
          </p:cNvPr>
          <p:cNvSpPr>
            <a:spLocks noGrp="1"/>
          </p:cNvSpPr>
          <p:nvPr>
            <p:ph type="dt" sz="half" idx="10"/>
          </p:nvPr>
        </p:nvSpPr>
        <p:spPr/>
        <p:txBody>
          <a:bodyPr/>
          <a:lstStyle/>
          <a:p>
            <a:r>
              <a:rPr lang="en-GB" dirty="0"/>
              <a:t>(NQA, n.d.)</a:t>
            </a:r>
          </a:p>
        </p:txBody>
      </p:sp>
      <p:sp>
        <p:nvSpPr>
          <p:cNvPr id="6" name="Fußzeilenplatzhalter 5">
            <a:extLst>
              <a:ext uri="{FF2B5EF4-FFF2-40B4-BE49-F238E27FC236}">
                <a16:creationId xmlns:a16="http://schemas.microsoft.com/office/drawing/2014/main" id="{4BBEEF7C-A197-D129-0745-DA2552A93A6A}"/>
              </a:ext>
            </a:extLst>
          </p:cNvPr>
          <p:cNvSpPr>
            <a:spLocks noGrp="1"/>
          </p:cNvSpPr>
          <p:nvPr>
            <p:ph type="ftr" sz="quarter" idx="11"/>
          </p:nvPr>
        </p:nvSpPr>
        <p:spPr/>
        <p:txBody>
          <a:bodyPr/>
          <a:lstStyle/>
          <a:p>
            <a:r>
              <a:rPr lang="en-GB" dirty="0"/>
              <a:t>KMH / SEM</a:t>
            </a:r>
          </a:p>
        </p:txBody>
      </p:sp>
      <p:pic>
        <p:nvPicPr>
          <p:cNvPr id="8" name="Picture 4">
            <a:hlinkClick r:id="rId2"/>
            <a:extLst>
              <a:ext uri="{FF2B5EF4-FFF2-40B4-BE49-F238E27FC236}">
                <a16:creationId xmlns:a16="http://schemas.microsoft.com/office/drawing/2014/main" id="{081304AC-0F11-991E-7451-C652C5D733A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1066" y="1413000"/>
            <a:ext cx="9384934" cy="465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454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BD2774-673B-E8ED-EBA4-4E96B464E9A2}"/>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46AE200F-C0E6-C3BA-0C48-544D84C62C7F}"/>
              </a:ext>
            </a:extLst>
          </p:cNvPr>
          <p:cNvSpPr>
            <a:spLocks noGrp="1"/>
          </p:cNvSpPr>
          <p:nvPr>
            <p:ph type="title"/>
          </p:nvPr>
        </p:nvSpPr>
        <p:spPr>
          <a:xfrm>
            <a:off x="695326" y="549000"/>
            <a:ext cx="10080674" cy="792000"/>
          </a:xfrm>
        </p:spPr>
        <p:txBody>
          <a:bodyPr/>
          <a:lstStyle/>
          <a:p>
            <a:r>
              <a:rPr lang="en-GB" dirty="0"/>
              <a:t>The ISO 14001 PDCA-Approach: Context &amp; Planning</a:t>
            </a:r>
          </a:p>
        </p:txBody>
      </p:sp>
      <p:sp>
        <p:nvSpPr>
          <p:cNvPr id="4" name="Inhaltsplatzhalter 3">
            <a:extLst>
              <a:ext uri="{FF2B5EF4-FFF2-40B4-BE49-F238E27FC236}">
                <a16:creationId xmlns:a16="http://schemas.microsoft.com/office/drawing/2014/main" id="{976E1BDC-FE14-0EE0-10BA-C45C9C9047AA}"/>
              </a:ext>
            </a:extLst>
          </p:cNvPr>
          <p:cNvSpPr>
            <a:spLocks noGrp="1"/>
          </p:cNvSpPr>
          <p:nvPr>
            <p:ph idx="1"/>
          </p:nvPr>
        </p:nvSpPr>
        <p:spPr>
          <a:xfrm>
            <a:off x="695325" y="1628999"/>
            <a:ext cx="6048675" cy="4535265"/>
          </a:xfrm>
        </p:spPr>
        <p:txBody>
          <a:bodyPr anchor="t"/>
          <a:lstStyle/>
          <a:p>
            <a:pPr marL="0" indent="0">
              <a:buNone/>
            </a:pPr>
            <a:r>
              <a:rPr lang="en-GB" b="1" dirty="0"/>
              <a:t>@ Understanding the organisation and its context:</a:t>
            </a:r>
          </a:p>
          <a:p>
            <a:r>
              <a:rPr lang="en-GB" b="1" dirty="0">
                <a:solidFill>
                  <a:schemeClr val="tx2"/>
                </a:solidFill>
              </a:rPr>
              <a:t>Identify &amp; evaluate environmental aspects </a:t>
            </a:r>
            <a:r>
              <a:rPr lang="en-GB" dirty="0"/>
              <a:t>of its own (current &amp; planned) activities, products, and services that it can</a:t>
            </a:r>
          </a:p>
          <a:p>
            <a:pPr lvl="1"/>
            <a:r>
              <a:rPr lang="en-GB" dirty="0"/>
              <a:t>control or </a:t>
            </a:r>
          </a:p>
          <a:p>
            <a:pPr lvl="1"/>
            <a:r>
              <a:rPr lang="en-GB" dirty="0"/>
              <a:t>influence</a:t>
            </a:r>
          </a:p>
        </p:txBody>
      </p:sp>
      <p:sp>
        <p:nvSpPr>
          <p:cNvPr id="5" name="Datumsplatzhalter 4">
            <a:extLst>
              <a:ext uri="{FF2B5EF4-FFF2-40B4-BE49-F238E27FC236}">
                <a16:creationId xmlns:a16="http://schemas.microsoft.com/office/drawing/2014/main" id="{C85D2F2F-61FE-7493-F74C-E4E2F916EE7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0BF5F79-EC30-2777-049A-4249318C2DA3}"/>
              </a:ext>
            </a:extLst>
          </p:cNvPr>
          <p:cNvSpPr>
            <a:spLocks noGrp="1"/>
          </p:cNvSpPr>
          <p:nvPr>
            <p:ph type="ftr" sz="quarter" idx="11"/>
          </p:nvPr>
        </p:nvSpPr>
        <p:spPr/>
        <p:txBody>
          <a:bodyPr/>
          <a:lstStyle/>
          <a:p>
            <a:r>
              <a:rPr lang="en-GB" dirty="0"/>
              <a:t>KMH / SEM</a:t>
            </a:r>
          </a:p>
        </p:txBody>
      </p:sp>
      <p:sp>
        <p:nvSpPr>
          <p:cNvPr id="8" name="Textfeld 7">
            <a:extLst>
              <a:ext uri="{FF2B5EF4-FFF2-40B4-BE49-F238E27FC236}">
                <a16:creationId xmlns:a16="http://schemas.microsoft.com/office/drawing/2014/main" id="{82D79F83-AB55-66C6-EB60-4D087FAE3A20}"/>
              </a:ext>
            </a:extLst>
          </p:cNvPr>
          <p:cNvSpPr txBox="1"/>
          <p:nvPr/>
        </p:nvSpPr>
        <p:spPr>
          <a:xfrm>
            <a:off x="5088000" y="4509000"/>
            <a:ext cx="181460" cy="275717"/>
          </a:xfrm>
          <a:prstGeom prst="rect">
            <a:avLst/>
          </a:prstGeom>
          <a:noFill/>
        </p:spPr>
        <p:txBody>
          <a:bodyPr wrap="none" lIns="0" tIns="0" rIns="0" bIns="0" rtlCol="0">
            <a:spAutoFit/>
          </a:bodyPr>
          <a:lstStyle/>
          <a:p>
            <a:pPr marL="180000" indent="-180000" algn="l">
              <a:lnSpc>
                <a:spcPct val="120000"/>
              </a:lnSpc>
              <a:spcBef>
                <a:spcPts val="800"/>
              </a:spcBef>
              <a:buFont typeface="Arial" panose="020B0604020202020204" pitchFamily="34" charset="0"/>
              <a:buChar char="•"/>
            </a:pPr>
            <a:endParaRPr lang="en-GB" sz="1600" dirty="0"/>
          </a:p>
        </p:txBody>
      </p:sp>
      <p:sp>
        <p:nvSpPr>
          <p:cNvPr id="11" name="Textfeld 10">
            <a:extLst>
              <a:ext uri="{FF2B5EF4-FFF2-40B4-BE49-F238E27FC236}">
                <a16:creationId xmlns:a16="http://schemas.microsoft.com/office/drawing/2014/main" id="{ABEB83BC-7213-0CC3-8148-B10590DA5753}"/>
              </a:ext>
            </a:extLst>
          </p:cNvPr>
          <p:cNvSpPr txBox="1"/>
          <p:nvPr/>
        </p:nvSpPr>
        <p:spPr>
          <a:xfrm>
            <a:off x="6960000" y="2205000"/>
            <a:ext cx="4979379" cy="3862596"/>
          </a:xfrm>
          <a:prstGeom prst="rect">
            <a:avLst/>
          </a:prstGeom>
          <a:noFill/>
        </p:spPr>
        <p:txBody>
          <a:bodyPr wrap="square">
            <a:spAutoFit/>
          </a:bodyPr>
          <a:lstStyle/>
          <a:p>
            <a:pPr marL="285750" indent="-285750">
              <a:spcAft>
                <a:spcPts val="600"/>
              </a:spcAft>
              <a:buFont typeface="Wingdings" panose="05000000000000000000" pitchFamily="2" charset="2"/>
              <a:buChar char="§"/>
            </a:pPr>
            <a:r>
              <a:rPr lang="en-GB" sz="2000" dirty="0"/>
              <a:t>Emissions to air</a:t>
            </a:r>
          </a:p>
          <a:p>
            <a:pPr marL="285750" indent="-285750">
              <a:spcAft>
                <a:spcPts val="600"/>
              </a:spcAft>
              <a:buFont typeface="Wingdings" panose="05000000000000000000" pitchFamily="2" charset="2"/>
              <a:buChar char="§"/>
            </a:pPr>
            <a:r>
              <a:rPr lang="en-GB" sz="2000" dirty="0"/>
              <a:t>Discharges to water</a:t>
            </a:r>
          </a:p>
          <a:p>
            <a:pPr marL="285750" indent="-285750">
              <a:spcAft>
                <a:spcPts val="600"/>
              </a:spcAft>
              <a:buFont typeface="Wingdings" panose="05000000000000000000" pitchFamily="2" charset="2"/>
              <a:buChar char="§"/>
            </a:pPr>
            <a:r>
              <a:rPr lang="en-GB" sz="2000" dirty="0"/>
              <a:t>Waste management</a:t>
            </a:r>
          </a:p>
          <a:p>
            <a:pPr marL="285750" indent="-285750">
              <a:spcAft>
                <a:spcPts val="600"/>
              </a:spcAft>
              <a:buFont typeface="Wingdings" panose="05000000000000000000" pitchFamily="2" charset="2"/>
              <a:buChar char="§"/>
            </a:pPr>
            <a:r>
              <a:rPr lang="en-GB" sz="2000" dirty="0"/>
              <a:t>Use of raw materials and natural resources</a:t>
            </a:r>
          </a:p>
          <a:p>
            <a:pPr marL="285750" indent="-285750">
              <a:spcAft>
                <a:spcPts val="600"/>
              </a:spcAft>
              <a:buFont typeface="Wingdings" panose="05000000000000000000" pitchFamily="2" charset="2"/>
              <a:buChar char="§"/>
            </a:pPr>
            <a:r>
              <a:rPr lang="en-GB" sz="2000" dirty="0"/>
              <a:t>Energy use and efficiency</a:t>
            </a:r>
          </a:p>
          <a:p>
            <a:pPr marL="285750" indent="-285750">
              <a:spcAft>
                <a:spcPts val="600"/>
              </a:spcAft>
              <a:buFont typeface="Wingdings" panose="05000000000000000000" pitchFamily="2" charset="2"/>
              <a:buChar char="§"/>
            </a:pPr>
            <a:r>
              <a:rPr lang="en-GB" sz="2000" dirty="0"/>
              <a:t>Land contamination and use</a:t>
            </a:r>
          </a:p>
          <a:p>
            <a:pPr marL="285750" indent="-285750">
              <a:spcAft>
                <a:spcPts val="600"/>
              </a:spcAft>
              <a:buFont typeface="Wingdings" panose="05000000000000000000" pitchFamily="2" charset="2"/>
              <a:buChar char="§"/>
            </a:pPr>
            <a:r>
              <a:rPr lang="en-GB" sz="2000" dirty="0"/>
              <a:t>Noise, vibration, odour, and radiation</a:t>
            </a:r>
          </a:p>
          <a:p>
            <a:pPr marL="285750" indent="-285750">
              <a:spcAft>
                <a:spcPts val="600"/>
              </a:spcAft>
              <a:buFont typeface="Wingdings" panose="05000000000000000000" pitchFamily="2" charset="2"/>
              <a:buChar char="§"/>
            </a:pPr>
            <a:r>
              <a:rPr lang="en-GB" sz="2000" dirty="0"/>
              <a:t>Transport and logistics</a:t>
            </a:r>
          </a:p>
          <a:p>
            <a:pPr marL="285750" indent="-285750">
              <a:spcAft>
                <a:spcPts val="600"/>
              </a:spcAft>
              <a:buFont typeface="Wingdings" panose="05000000000000000000" pitchFamily="2" charset="2"/>
              <a:buChar char="§"/>
            </a:pPr>
            <a:r>
              <a:rPr lang="en-GB" sz="2000" dirty="0"/>
              <a:t>Product lifecycle impacts</a:t>
            </a:r>
          </a:p>
          <a:p>
            <a:pPr marL="285750" indent="-285750">
              <a:spcAft>
                <a:spcPts val="600"/>
              </a:spcAft>
              <a:buFont typeface="Wingdings" panose="05000000000000000000" pitchFamily="2" charset="2"/>
              <a:buChar char="§"/>
            </a:pPr>
            <a:r>
              <a:rPr lang="en-GB" sz="2000" dirty="0"/>
              <a:t>Biodiversity and ecosystems</a:t>
            </a:r>
          </a:p>
        </p:txBody>
      </p:sp>
      <p:sp>
        <p:nvSpPr>
          <p:cNvPr id="13" name="Pfeil: nach rechts 12">
            <a:extLst>
              <a:ext uri="{FF2B5EF4-FFF2-40B4-BE49-F238E27FC236}">
                <a16:creationId xmlns:a16="http://schemas.microsoft.com/office/drawing/2014/main" id="{6C626013-14C8-700C-D36A-DE734E16DD09}"/>
              </a:ext>
            </a:extLst>
          </p:cNvPr>
          <p:cNvSpPr/>
          <p:nvPr/>
        </p:nvSpPr>
        <p:spPr>
          <a:xfrm>
            <a:off x="2724208" y="3764065"/>
            <a:ext cx="3744000" cy="540369"/>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337787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CD046-5DBC-F9F7-9F58-3FF4FA156C5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A1BAA57-F31F-7D88-CEB9-951E3E04609D}"/>
              </a:ext>
            </a:extLst>
          </p:cNvPr>
          <p:cNvSpPr>
            <a:spLocks noGrp="1"/>
          </p:cNvSpPr>
          <p:nvPr>
            <p:ph type="sldNum" sz="quarter" idx="12"/>
          </p:nvPr>
        </p:nvSpPr>
        <p:spPr/>
        <p:txBody>
          <a:bodyPr/>
          <a:lstStyle/>
          <a:p>
            <a:fld id="{D836C0FE-70CA-4950-82D6-CF602CC2B770}" type="slidenum">
              <a:rPr lang="en-GB" smtClean="0"/>
              <a:t>4</a:t>
            </a:fld>
            <a:endParaRPr lang="en-GB" dirty="0"/>
          </a:p>
        </p:txBody>
      </p:sp>
      <p:sp>
        <p:nvSpPr>
          <p:cNvPr id="3" name="Titel 2">
            <a:extLst>
              <a:ext uri="{FF2B5EF4-FFF2-40B4-BE49-F238E27FC236}">
                <a16:creationId xmlns:a16="http://schemas.microsoft.com/office/drawing/2014/main" id="{6E54BD47-FB3E-776C-EFC7-63C86E662868}"/>
              </a:ext>
            </a:extLst>
          </p:cNvPr>
          <p:cNvSpPr>
            <a:spLocks noGrp="1"/>
          </p:cNvSpPr>
          <p:nvPr>
            <p:ph type="title"/>
          </p:nvPr>
        </p:nvSpPr>
        <p:spPr/>
        <p:txBody>
          <a:bodyPr/>
          <a:lstStyle/>
          <a:p>
            <a:r>
              <a:rPr lang="en-GB" dirty="0"/>
              <a:t>So …  Some more Steps to setting the Playfield</a:t>
            </a:r>
          </a:p>
        </p:txBody>
      </p:sp>
      <p:sp>
        <p:nvSpPr>
          <p:cNvPr id="5" name="Datumsplatzhalter 4">
            <a:extLst>
              <a:ext uri="{FF2B5EF4-FFF2-40B4-BE49-F238E27FC236}">
                <a16:creationId xmlns:a16="http://schemas.microsoft.com/office/drawing/2014/main" id="{132542F0-33C4-D5AF-02FD-B59FCAF3E34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ED1F0E8-8F93-A8DB-5BC4-03EE0541E2AD}"/>
              </a:ext>
            </a:extLst>
          </p:cNvPr>
          <p:cNvSpPr>
            <a:spLocks noGrp="1"/>
          </p:cNvSpPr>
          <p:nvPr>
            <p:ph type="ftr" sz="quarter" idx="11"/>
          </p:nvPr>
        </p:nvSpPr>
        <p:spPr/>
        <p:txBody>
          <a:bodyPr/>
          <a:lstStyle/>
          <a:p>
            <a:r>
              <a:rPr lang="en-GB" dirty="0"/>
              <a:t>KMH / SEM</a:t>
            </a:r>
          </a:p>
        </p:txBody>
      </p:sp>
      <p:pic>
        <p:nvPicPr>
          <p:cNvPr id="18" name="Grafik 17" descr="Fabrik mit einfarbiger Füllung">
            <a:extLst>
              <a:ext uri="{FF2B5EF4-FFF2-40B4-BE49-F238E27FC236}">
                <a16:creationId xmlns:a16="http://schemas.microsoft.com/office/drawing/2014/main" id="{1A7C797E-D901-B2C3-CE4E-031FB7E9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244F223E-630C-67F7-F4DB-C87C244FF0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2D2922CA-8FB3-23C0-4D6F-2D17245E4C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3B84D55D-1E65-E975-0616-10001EA505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D75D3F9B-1479-E66C-FD7F-CF073A6791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7CB23BE3-A54E-EFCB-5DC9-D1BD4923A3E6}"/>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746A7B6F-AA9E-C77F-FB7E-CD254EEA4B39}"/>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E70CF458-D93A-26AC-A9F7-3A51B853328F}"/>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FFCBA710-464A-A925-4A67-9DE0634B5575}"/>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7FCEC10B-F599-CA3F-9B4F-DD4F046942B7}"/>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86C4E37A-B186-234A-7E3E-B3ED9B64BFB4}"/>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EFDA4D92-E5AA-32D9-31DC-D74C792E06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01781B7B-F6FF-65CE-28EA-B7CD69F04C75}"/>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CE84C3D6-8B98-CBEB-71F5-C7A6947BFC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86C33089-B5B4-9F6C-CFE0-6087493950B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98DC5ED9-EFA5-3909-06C6-24E8D84AEE6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8A54E24B-36D0-C037-7AE1-51A390654B5A}"/>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D6F2C5AB-F8A3-B5CC-EAB1-E30516B4DF54}"/>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9E90F93A-F94A-C51E-68E4-4A3850FD9B3D}"/>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9A2D308A-4632-54F0-AD7C-C12DFD471BC5}"/>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80" name="Grafik 79">
            <a:extLst>
              <a:ext uri="{FF2B5EF4-FFF2-40B4-BE49-F238E27FC236}">
                <a16:creationId xmlns:a16="http://schemas.microsoft.com/office/drawing/2014/main" id="{7FE1F561-DC3C-CEEA-C1FE-7B4F277D59A9}"/>
              </a:ext>
            </a:extLst>
          </p:cNvPr>
          <p:cNvPicPr>
            <a:picLocks noChangeAspect="1"/>
          </p:cNvPicPr>
          <p:nvPr/>
        </p:nvPicPr>
        <p:blipFill>
          <a:blip r:embed="rId20"/>
          <a:stretch>
            <a:fillRect/>
          </a:stretch>
        </p:blipFill>
        <p:spPr>
          <a:xfrm>
            <a:off x="120000" y="604091"/>
            <a:ext cx="10553091" cy="5523455"/>
          </a:xfrm>
          <a:prstGeom prst="rect">
            <a:avLst/>
          </a:prstGeom>
        </p:spPr>
      </p:pic>
    </p:spTree>
    <p:extLst>
      <p:ext uri="{BB962C8B-B14F-4D97-AF65-F5344CB8AC3E}">
        <p14:creationId xmlns:p14="http://schemas.microsoft.com/office/powerpoint/2010/main" val="365285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60E0C18-A44B-2CE0-7E91-C3E8148BD4A7}"/>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069CFBE7-F21F-C963-1C3F-41CD9FB20946}"/>
              </a:ext>
            </a:extLst>
          </p:cNvPr>
          <p:cNvSpPr>
            <a:spLocks noGrp="1"/>
          </p:cNvSpPr>
          <p:nvPr>
            <p:ph type="title"/>
          </p:nvPr>
        </p:nvSpPr>
        <p:spPr/>
        <p:txBody>
          <a:bodyPr/>
          <a:lstStyle/>
          <a:p>
            <a:r>
              <a:rPr lang="en-GB" dirty="0"/>
              <a:t>@ From Context to Planning: </a:t>
            </a:r>
            <a:br>
              <a:rPr lang="en-GB" dirty="0"/>
            </a:br>
            <a:r>
              <a:rPr lang="en-GB" dirty="0"/>
              <a:t>Risks &amp; Opportunities as Linking Elements</a:t>
            </a:r>
          </a:p>
        </p:txBody>
      </p:sp>
      <p:sp>
        <p:nvSpPr>
          <p:cNvPr id="4" name="Inhaltsplatzhalter 3">
            <a:extLst>
              <a:ext uri="{FF2B5EF4-FFF2-40B4-BE49-F238E27FC236}">
                <a16:creationId xmlns:a16="http://schemas.microsoft.com/office/drawing/2014/main" id="{68D21898-4489-BEC7-6CC4-F32056A07EB6}"/>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23936CAB-B655-3744-9B3C-42544EF21B9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E65EE7D-8767-9EFD-D01B-654BC8B5277D}"/>
              </a:ext>
            </a:extLst>
          </p:cNvPr>
          <p:cNvSpPr>
            <a:spLocks noGrp="1"/>
          </p:cNvSpPr>
          <p:nvPr>
            <p:ph type="ftr" sz="quarter" idx="11"/>
          </p:nvPr>
        </p:nvSpPr>
        <p:spPr/>
        <p:txBody>
          <a:bodyPr/>
          <a:lstStyle/>
          <a:p>
            <a:r>
              <a:rPr lang="en-GB" dirty="0"/>
              <a:t>KMH / SEM</a:t>
            </a:r>
          </a:p>
        </p:txBody>
      </p:sp>
      <p:pic>
        <p:nvPicPr>
          <p:cNvPr id="8" name="Grafik 7">
            <a:hlinkClick r:id="rId2"/>
            <a:extLst>
              <a:ext uri="{FF2B5EF4-FFF2-40B4-BE49-F238E27FC236}">
                <a16:creationId xmlns:a16="http://schemas.microsoft.com/office/drawing/2014/main" id="{B0E68122-E49A-E0EA-9112-DF08B56F7719}"/>
              </a:ext>
            </a:extLst>
          </p:cNvPr>
          <p:cNvPicPr>
            <a:picLocks noChangeAspect="1"/>
          </p:cNvPicPr>
          <p:nvPr/>
        </p:nvPicPr>
        <p:blipFill>
          <a:blip r:embed="rId3"/>
          <a:stretch>
            <a:fillRect/>
          </a:stretch>
        </p:blipFill>
        <p:spPr>
          <a:xfrm>
            <a:off x="2608374" y="1637937"/>
            <a:ext cx="6543250"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088965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3EC6E-E46F-15F6-296F-7D7BD794537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3120B86-0376-9281-E1D6-E6694206662B}"/>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Titel 2">
            <a:extLst>
              <a:ext uri="{FF2B5EF4-FFF2-40B4-BE49-F238E27FC236}">
                <a16:creationId xmlns:a16="http://schemas.microsoft.com/office/drawing/2014/main" id="{6FA175CE-E3CA-BD83-3A50-0A7487E8A9A8}"/>
              </a:ext>
            </a:extLst>
          </p:cNvPr>
          <p:cNvSpPr>
            <a:spLocks noGrp="1"/>
          </p:cNvSpPr>
          <p:nvPr>
            <p:ph type="title"/>
          </p:nvPr>
        </p:nvSpPr>
        <p:spPr/>
        <p:txBody>
          <a:bodyPr/>
          <a:lstStyle/>
          <a:p>
            <a:r>
              <a:rPr lang="en-GB" dirty="0"/>
              <a:t>The ISO 14001 PDCA-Approach</a:t>
            </a:r>
          </a:p>
        </p:txBody>
      </p:sp>
      <p:sp>
        <p:nvSpPr>
          <p:cNvPr id="5" name="Datumsplatzhalter 4">
            <a:extLst>
              <a:ext uri="{FF2B5EF4-FFF2-40B4-BE49-F238E27FC236}">
                <a16:creationId xmlns:a16="http://schemas.microsoft.com/office/drawing/2014/main" id="{4158B075-9B7D-EEA5-18CF-2293FF30FDAB}"/>
              </a:ext>
            </a:extLst>
          </p:cNvPr>
          <p:cNvSpPr>
            <a:spLocks noGrp="1"/>
          </p:cNvSpPr>
          <p:nvPr>
            <p:ph type="dt" sz="half" idx="10"/>
          </p:nvPr>
        </p:nvSpPr>
        <p:spPr/>
        <p:txBody>
          <a:bodyPr/>
          <a:lstStyle/>
          <a:p>
            <a:r>
              <a:rPr lang="en-GB" dirty="0"/>
              <a:t>(NQA, n.d.)</a:t>
            </a:r>
          </a:p>
        </p:txBody>
      </p:sp>
      <p:sp>
        <p:nvSpPr>
          <p:cNvPr id="6" name="Fußzeilenplatzhalter 5">
            <a:extLst>
              <a:ext uri="{FF2B5EF4-FFF2-40B4-BE49-F238E27FC236}">
                <a16:creationId xmlns:a16="http://schemas.microsoft.com/office/drawing/2014/main" id="{81E9957B-CBA8-50CD-D917-53CE1B0BB02C}"/>
              </a:ext>
            </a:extLst>
          </p:cNvPr>
          <p:cNvSpPr>
            <a:spLocks noGrp="1"/>
          </p:cNvSpPr>
          <p:nvPr>
            <p:ph type="ftr" sz="quarter" idx="11"/>
          </p:nvPr>
        </p:nvSpPr>
        <p:spPr/>
        <p:txBody>
          <a:bodyPr/>
          <a:lstStyle/>
          <a:p>
            <a:r>
              <a:rPr lang="en-GB" dirty="0"/>
              <a:t>KMH / SEM</a:t>
            </a:r>
          </a:p>
        </p:txBody>
      </p:sp>
      <p:pic>
        <p:nvPicPr>
          <p:cNvPr id="8" name="Picture 4">
            <a:hlinkClick r:id="rId2"/>
            <a:extLst>
              <a:ext uri="{FF2B5EF4-FFF2-40B4-BE49-F238E27FC236}">
                <a16:creationId xmlns:a16="http://schemas.microsoft.com/office/drawing/2014/main" id="{3FDE7824-B92B-B5EA-F78D-330E8A2E6BF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1066" y="1413000"/>
            <a:ext cx="9384934" cy="465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357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F407-B638-68AC-210E-F95A70AA3CE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AFBC6EF-9F3D-08CE-89E4-2260B2C4938D}"/>
              </a:ext>
            </a:extLst>
          </p:cNvPr>
          <p:cNvSpPr>
            <a:spLocks noGrp="1"/>
          </p:cNvSpPr>
          <p:nvPr>
            <p:ph type="sldNum" sz="quarter" idx="12"/>
          </p:nvPr>
        </p:nvSpPr>
        <p:spPr/>
        <p:txBody>
          <a:bodyPr/>
          <a:lstStyle/>
          <a:p>
            <a:fld id="{D836C0FE-70CA-4950-82D6-CF602CC2B770}" type="slidenum">
              <a:rPr lang="en-GB" smtClean="0"/>
              <a:t>42</a:t>
            </a:fld>
            <a:endParaRPr lang="en-GB" dirty="0"/>
          </a:p>
        </p:txBody>
      </p:sp>
      <p:sp>
        <p:nvSpPr>
          <p:cNvPr id="3" name="Titel 2">
            <a:extLst>
              <a:ext uri="{FF2B5EF4-FFF2-40B4-BE49-F238E27FC236}">
                <a16:creationId xmlns:a16="http://schemas.microsoft.com/office/drawing/2014/main" id="{6332F062-01C5-8B2C-5F7F-00E487B229C8}"/>
              </a:ext>
            </a:extLst>
          </p:cNvPr>
          <p:cNvSpPr>
            <a:spLocks noGrp="1"/>
          </p:cNvSpPr>
          <p:nvPr>
            <p:ph type="title"/>
          </p:nvPr>
        </p:nvSpPr>
        <p:spPr>
          <a:xfrm>
            <a:off x="695326" y="549000"/>
            <a:ext cx="10080674" cy="792000"/>
          </a:xfrm>
        </p:spPr>
        <p:txBody>
          <a:bodyPr/>
          <a:lstStyle/>
          <a:p>
            <a:r>
              <a:rPr lang="en-GB" dirty="0"/>
              <a:t>The ISO 14001 PDCA-Approach: Leadership &amp; Planning</a:t>
            </a:r>
          </a:p>
        </p:txBody>
      </p:sp>
      <p:sp>
        <p:nvSpPr>
          <p:cNvPr id="4" name="Inhaltsplatzhalter 3">
            <a:extLst>
              <a:ext uri="{FF2B5EF4-FFF2-40B4-BE49-F238E27FC236}">
                <a16:creationId xmlns:a16="http://schemas.microsoft.com/office/drawing/2014/main" id="{8A72DE16-CDB9-27CA-1A8F-C680DD71A61A}"/>
              </a:ext>
            </a:extLst>
          </p:cNvPr>
          <p:cNvSpPr>
            <a:spLocks noGrp="1"/>
          </p:cNvSpPr>
          <p:nvPr>
            <p:ph idx="1"/>
          </p:nvPr>
        </p:nvSpPr>
        <p:spPr/>
        <p:txBody>
          <a:bodyPr/>
          <a:lstStyle/>
          <a:p>
            <a:r>
              <a:rPr lang="en-GB" dirty="0"/>
              <a:t>Top management = committed &amp; involved in design &amp; implementation of EMS</a:t>
            </a:r>
          </a:p>
          <a:p>
            <a:r>
              <a:rPr lang="en-GB" dirty="0"/>
              <a:t>Tom management 👉 Environmental Policy</a:t>
            </a:r>
          </a:p>
          <a:p>
            <a:pPr lvl="1"/>
            <a:r>
              <a:rPr lang="en-GB" dirty="0"/>
              <a:t>Input &amp; participation</a:t>
            </a:r>
          </a:p>
          <a:p>
            <a:pPr lvl="1"/>
            <a:r>
              <a:rPr lang="en-GB" dirty="0"/>
              <a:t>Communicate &amp; implement</a:t>
            </a:r>
          </a:p>
          <a:p>
            <a:endParaRPr lang="en-GB" dirty="0"/>
          </a:p>
        </p:txBody>
      </p:sp>
      <p:sp>
        <p:nvSpPr>
          <p:cNvPr id="5" name="Datumsplatzhalter 4">
            <a:extLst>
              <a:ext uri="{FF2B5EF4-FFF2-40B4-BE49-F238E27FC236}">
                <a16:creationId xmlns:a16="http://schemas.microsoft.com/office/drawing/2014/main" id="{FD3C8F54-368F-6A06-D284-F557DB27AC8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5A502A6-9661-4863-25C1-12A498DFECB4}"/>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058366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327CC8F-72EA-CB68-FBFC-A95D1A447CE5}"/>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0940976F-DF8C-680C-E65B-1DBF8400C790}"/>
              </a:ext>
            </a:extLst>
          </p:cNvPr>
          <p:cNvSpPr>
            <a:spLocks noGrp="1"/>
          </p:cNvSpPr>
          <p:nvPr>
            <p:ph type="title"/>
          </p:nvPr>
        </p:nvSpPr>
        <p:spPr/>
        <p:txBody>
          <a:bodyPr/>
          <a:lstStyle/>
          <a:p>
            <a:r>
              <a:rPr lang="en-GB" dirty="0"/>
              <a:t>@ Leadership: Environmental Policy</a:t>
            </a:r>
          </a:p>
        </p:txBody>
      </p:sp>
      <p:sp>
        <p:nvSpPr>
          <p:cNvPr id="4" name="Inhaltsplatzhalter 3">
            <a:extLst>
              <a:ext uri="{FF2B5EF4-FFF2-40B4-BE49-F238E27FC236}">
                <a16:creationId xmlns:a16="http://schemas.microsoft.com/office/drawing/2014/main" id="{876AA124-C46E-ECE8-6A3C-7379701938B7}"/>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1BB101E5-78CE-E4DA-D588-C1A01922384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6655D71-3C2E-43C4-C028-0FF3B4B29F67}"/>
              </a:ext>
            </a:extLst>
          </p:cNvPr>
          <p:cNvSpPr>
            <a:spLocks noGrp="1"/>
          </p:cNvSpPr>
          <p:nvPr>
            <p:ph type="ftr" sz="quarter" idx="11"/>
          </p:nvPr>
        </p:nvSpPr>
        <p:spPr/>
        <p:txBody>
          <a:bodyPr/>
          <a:lstStyle/>
          <a:p>
            <a:r>
              <a:rPr lang="en-GB" dirty="0"/>
              <a:t>KMH / SEM</a:t>
            </a:r>
          </a:p>
        </p:txBody>
      </p:sp>
      <p:pic>
        <p:nvPicPr>
          <p:cNvPr id="8" name="Grafik 7">
            <a:hlinkClick r:id="rId2"/>
            <a:extLst>
              <a:ext uri="{FF2B5EF4-FFF2-40B4-BE49-F238E27FC236}">
                <a16:creationId xmlns:a16="http://schemas.microsoft.com/office/drawing/2014/main" id="{A693C604-F309-9B7B-17A9-B7EAD918744D}"/>
              </a:ext>
            </a:extLst>
          </p:cNvPr>
          <p:cNvPicPr>
            <a:picLocks noChangeAspect="1"/>
          </p:cNvPicPr>
          <p:nvPr/>
        </p:nvPicPr>
        <p:blipFill>
          <a:blip r:embed="rId3"/>
          <a:stretch>
            <a:fillRect/>
          </a:stretch>
        </p:blipFill>
        <p:spPr>
          <a:xfrm>
            <a:off x="3464577" y="1800001"/>
            <a:ext cx="4830844"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116492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FC60D-DDA3-ED94-467E-4184727ECEE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224AAC0-A480-1C1F-F2B8-101E54D203CC}"/>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93B5D77D-0B63-6ED7-A740-355D05FF25F5}"/>
              </a:ext>
            </a:extLst>
          </p:cNvPr>
          <p:cNvSpPr>
            <a:spLocks noGrp="1"/>
          </p:cNvSpPr>
          <p:nvPr>
            <p:ph type="title"/>
          </p:nvPr>
        </p:nvSpPr>
        <p:spPr/>
        <p:txBody>
          <a:bodyPr/>
          <a:lstStyle/>
          <a:p>
            <a:r>
              <a:rPr lang="en-GB" dirty="0"/>
              <a:t>The ISO 14001 PDCA-Approach</a:t>
            </a:r>
          </a:p>
        </p:txBody>
      </p:sp>
      <p:sp>
        <p:nvSpPr>
          <p:cNvPr id="5" name="Datumsplatzhalter 4">
            <a:extLst>
              <a:ext uri="{FF2B5EF4-FFF2-40B4-BE49-F238E27FC236}">
                <a16:creationId xmlns:a16="http://schemas.microsoft.com/office/drawing/2014/main" id="{50BAAC31-2EBD-6C6D-75A0-D4FEE74C3BA0}"/>
              </a:ext>
            </a:extLst>
          </p:cNvPr>
          <p:cNvSpPr>
            <a:spLocks noGrp="1"/>
          </p:cNvSpPr>
          <p:nvPr>
            <p:ph type="dt" sz="half" idx="10"/>
          </p:nvPr>
        </p:nvSpPr>
        <p:spPr/>
        <p:txBody>
          <a:bodyPr/>
          <a:lstStyle/>
          <a:p>
            <a:r>
              <a:rPr lang="en-GB" dirty="0"/>
              <a:t>(NQA, n.d.)</a:t>
            </a:r>
          </a:p>
        </p:txBody>
      </p:sp>
      <p:sp>
        <p:nvSpPr>
          <p:cNvPr id="6" name="Fußzeilenplatzhalter 5">
            <a:extLst>
              <a:ext uri="{FF2B5EF4-FFF2-40B4-BE49-F238E27FC236}">
                <a16:creationId xmlns:a16="http://schemas.microsoft.com/office/drawing/2014/main" id="{7324ACC6-8C3D-24FA-7822-C4BFA4AB5F28}"/>
              </a:ext>
            </a:extLst>
          </p:cNvPr>
          <p:cNvSpPr>
            <a:spLocks noGrp="1"/>
          </p:cNvSpPr>
          <p:nvPr>
            <p:ph type="ftr" sz="quarter" idx="11"/>
          </p:nvPr>
        </p:nvSpPr>
        <p:spPr/>
        <p:txBody>
          <a:bodyPr/>
          <a:lstStyle/>
          <a:p>
            <a:r>
              <a:rPr lang="en-GB" dirty="0"/>
              <a:t>KMH / SEM</a:t>
            </a:r>
          </a:p>
        </p:txBody>
      </p:sp>
      <p:pic>
        <p:nvPicPr>
          <p:cNvPr id="8" name="Picture 4">
            <a:hlinkClick r:id="rId2"/>
            <a:extLst>
              <a:ext uri="{FF2B5EF4-FFF2-40B4-BE49-F238E27FC236}">
                <a16:creationId xmlns:a16="http://schemas.microsoft.com/office/drawing/2014/main" id="{893C9B31-B3E6-4E11-F390-45F87B3416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1066" y="1413000"/>
            <a:ext cx="9384934" cy="465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116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97C55-7A27-152C-0322-FC8FFD7A134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D937435-0C15-80D2-D138-C81B7EFD86EC}"/>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66C0C1F1-883D-D893-1C1A-2F1CE50FD890}"/>
              </a:ext>
            </a:extLst>
          </p:cNvPr>
          <p:cNvSpPr>
            <a:spLocks noGrp="1"/>
          </p:cNvSpPr>
          <p:nvPr>
            <p:ph type="title"/>
          </p:nvPr>
        </p:nvSpPr>
        <p:spPr>
          <a:xfrm>
            <a:off x="695326" y="549000"/>
            <a:ext cx="10368674" cy="792000"/>
          </a:xfrm>
        </p:spPr>
        <p:txBody>
          <a:bodyPr/>
          <a:lstStyle/>
          <a:p>
            <a:r>
              <a:rPr lang="en-GB" dirty="0"/>
              <a:t>@ Operational Planning &amp; Control: Operational Goals/Targets</a:t>
            </a:r>
          </a:p>
        </p:txBody>
      </p:sp>
      <p:pic>
        <p:nvPicPr>
          <p:cNvPr id="9" name="Inhaltsplatzhalter 8">
            <a:extLst>
              <a:ext uri="{FF2B5EF4-FFF2-40B4-BE49-F238E27FC236}">
                <a16:creationId xmlns:a16="http://schemas.microsoft.com/office/drawing/2014/main" id="{F3B6EB2E-D036-42D2-D2FD-10234574A9F2}"/>
              </a:ext>
            </a:extLst>
          </p:cNvPr>
          <p:cNvPicPr>
            <a:picLocks noGrp="1" noChangeAspect="1"/>
          </p:cNvPicPr>
          <p:nvPr>
            <p:ph idx="1"/>
          </p:nvPr>
        </p:nvPicPr>
        <p:blipFill>
          <a:blip r:embed="rId2"/>
          <a:stretch>
            <a:fillRect/>
          </a:stretch>
        </p:blipFill>
        <p:spPr>
          <a:xfrm>
            <a:off x="1607463" y="1485512"/>
            <a:ext cx="8977073"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4C1266D0-7679-A42A-5AEB-65D8DF77DEE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B9D888A-07F7-00F6-565E-DEEBFB9EB845}"/>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138270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12C5C-B2D6-0B08-125F-A0D28DDA9A2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5FC5F65-0C10-7A52-E6F7-09A898ADBA23}"/>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F67438E3-D07C-7719-1681-48C43AA795B3}"/>
              </a:ext>
            </a:extLst>
          </p:cNvPr>
          <p:cNvSpPr>
            <a:spLocks noGrp="1"/>
          </p:cNvSpPr>
          <p:nvPr>
            <p:ph type="title"/>
          </p:nvPr>
        </p:nvSpPr>
        <p:spPr/>
        <p:txBody>
          <a:bodyPr/>
          <a:lstStyle/>
          <a:p>
            <a:r>
              <a:rPr lang="en-GB" dirty="0"/>
              <a:t>The ISO 14001 PDCA-Approach</a:t>
            </a:r>
          </a:p>
        </p:txBody>
      </p:sp>
      <p:sp>
        <p:nvSpPr>
          <p:cNvPr id="5" name="Datumsplatzhalter 4">
            <a:extLst>
              <a:ext uri="{FF2B5EF4-FFF2-40B4-BE49-F238E27FC236}">
                <a16:creationId xmlns:a16="http://schemas.microsoft.com/office/drawing/2014/main" id="{85F41440-7143-7878-B43E-6BA77914CAA4}"/>
              </a:ext>
            </a:extLst>
          </p:cNvPr>
          <p:cNvSpPr>
            <a:spLocks noGrp="1"/>
          </p:cNvSpPr>
          <p:nvPr>
            <p:ph type="dt" sz="half" idx="10"/>
          </p:nvPr>
        </p:nvSpPr>
        <p:spPr/>
        <p:txBody>
          <a:bodyPr/>
          <a:lstStyle/>
          <a:p>
            <a:r>
              <a:rPr lang="en-GB" dirty="0"/>
              <a:t>(NQA, n.d.)</a:t>
            </a:r>
          </a:p>
        </p:txBody>
      </p:sp>
      <p:sp>
        <p:nvSpPr>
          <p:cNvPr id="6" name="Fußzeilenplatzhalter 5">
            <a:extLst>
              <a:ext uri="{FF2B5EF4-FFF2-40B4-BE49-F238E27FC236}">
                <a16:creationId xmlns:a16="http://schemas.microsoft.com/office/drawing/2014/main" id="{7FDF8B93-1EA5-3098-2222-6CD06D047173}"/>
              </a:ext>
            </a:extLst>
          </p:cNvPr>
          <p:cNvSpPr>
            <a:spLocks noGrp="1"/>
          </p:cNvSpPr>
          <p:nvPr>
            <p:ph type="ftr" sz="quarter" idx="11"/>
          </p:nvPr>
        </p:nvSpPr>
        <p:spPr/>
        <p:txBody>
          <a:bodyPr/>
          <a:lstStyle/>
          <a:p>
            <a:r>
              <a:rPr lang="en-GB" dirty="0"/>
              <a:t>KMH / SEM</a:t>
            </a:r>
          </a:p>
        </p:txBody>
      </p:sp>
      <p:pic>
        <p:nvPicPr>
          <p:cNvPr id="8" name="Picture 4">
            <a:hlinkClick r:id="rId2"/>
            <a:extLst>
              <a:ext uri="{FF2B5EF4-FFF2-40B4-BE49-F238E27FC236}">
                <a16:creationId xmlns:a16="http://schemas.microsoft.com/office/drawing/2014/main" id="{C068DC0C-9E5B-0E03-27E4-F21419F4C69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1066" y="1413000"/>
            <a:ext cx="9384934" cy="465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160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E4165-2258-325C-8871-429D1BADE53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C34BCB0-3EE5-A598-E7A2-9BD63191EEC9}"/>
              </a:ext>
            </a:extLst>
          </p:cNvPr>
          <p:cNvSpPr>
            <a:spLocks noGrp="1"/>
          </p:cNvSpPr>
          <p:nvPr>
            <p:ph type="sldNum" sz="quarter" idx="12"/>
          </p:nvPr>
        </p:nvSpPr>
        <p:spPr/>
        <p:txBody>
          <a:bodyPr/>
          <a:lstStyle/>
          <a:p>
            <a:fld id="{D836C0FE-70CA-4950-82D6-CF602CC2B770}" type="slidenum">
              <a:rPr lang="en-GB" smtClean="0"/>
              <a:t>47</a:t>
            </a:fld>
            <a:endParaRPr lang="en-GB" dirty="0"/>
          </a:p>
        </p:txBody>
      </p:sp>
      <p:sp>
        <p:nvSpPr>
          <p:cNvPr id="3" name="Titel 2">
            <a:extLst>
              <a:ext uri="{FF2B5EF4-FFF2-40B4-BE49-F238E27FC236}">
                <a16:creationId xmlns:a16="http://schemas.microsoft.com/office/drawing/2014/main" id="{D957766C-884E-55C4-6351-2ED73FD3B600}"/>
              </a:ext>
            </a:extLst>
          </p:cNvPr>
          <p:cNvSpPr>
            <a:spLocks noGrp="1"/>
          </p:cNvSpPr>
          <p:nvPr>
            <p:ph type="title"/>
          </p:nvPr>
        </p:nvSpPr>
        <p:spPr>
          <a:xfrm>
            <a:off x="695326" y="549000"/>
            <a:ext cx="10080674" cy="792000"/>
          </a:xfrm>
        </p:spPr>
        <p:txBody>
          <a:bodyPr/>
          <a:lstStyle/>
          <a:p>
            <a:r>
              <a:rPr lang="en-GB" dirty="0"/>
              <a:t>The ISO 14001 PDCA-Approach: </a:t>
            </a:r>
            <a:br>
              <a:rPr lang="en-GB" dirty="0"/>
            </a:br>
            <a:r>
              <a:rPr lang="en-GB" dirty="0"/>
              <a:t>Leadership, Evaluation &amp; Improvement</a:t>
            </a:r>
          </a:p>
        </p:txBody>
      </p:sp>
      <p:sp>
        <p:nvSpPr>
          <p:cNvPr id="4" name="Inhaltsplatzhalter 3">
            <a:extLst>
              <a:ext uri="{FF2B5EF4-FFF2-40B4-BE49-F238E27FC236}">
                <a16:creationId xmlns:a16="http://schemas.microsoft.com/office/drawing/2014/main" id="{4CD8968B-0A20-9042-B2A0-475787B99984}"/>
              </a:ext>
            </a:extLst>
          </p:cNvPr>
          <p:cNvSpPr>
            <a:spLocks noGrp="1"/>
          </p:cNvSpPr>
          <p:nvPr>
            <p:ph idx="1"/>
          </p:nvPr>
        </p:nvSpPr>
        <p:spPr/>
        <p:txBody>
          <a:bodyPr/>
          <a:lstStyle/>
          <a:p>
            <a:r>
              <a:rPr lang="en-GB" b="1" dirty="0"/>
              <a:t>Top management:</a:t>
            </a:r>
          </a:p>
          <a:p>
            <a:pPr lvl="1"/>
            <a:r>
              <a:rPr lang="en-GB" dirty="0"/>
              <a:t>Conduct management review of policies &amp; environmental performance</a:t>
            </a:r>
          </a:p>
          <a:p>
            <a:pPr lvl="1"/>
            <a:r>
              <a:rPr lang="en-GB" dirty="0"/>
              <a:t>Draw conclusions for continuous improvement</a:t>
            </a:r>
          </a:p>
          <a:p>
            <a:pPr lvl="2"/>
            <a:r>
              <a:rPr lang="en-GB" dirty="0"/>
              <a:t>Processes</a:t>
            </a:r>
          </a:p>
          <a:p>
            <a:pPr lvl="2"/>
            <a:r>
              <a:rPr lang="en-GB" dirty="0"/>
              <a:t>policies</a:t>
            </a:r>
          </a:p>
        </p:txBody>
      </p:sp>
      <p:sp>
        <p:nvSpPr>
          <p:cNvPr id="5" name="Datumsplatzhalter 4">
            <a:extLst>
              <a:ext uri="{FF2B5EF4-FFF2-40B4-BE49-F238E27FC236}">
                <a16:creationId xmlns:a16="http://schemas.microsoft.com/office/drawing/2014/main" id="{DA341235-26B8-A85A-E1BA-E7081BCFD91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13BC4AF-6A27-2CA4-2F5E-2D729E716D8D}"/>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801482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7506CCC-7CA5-46F2-74E3-1C54D64B8626}"/>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AABF6B85-45AE-E691-8C31-93FD5602BDBF}"/>
              </a:ext>
            </a:extLst>
          </p:cNvPr>
          <p:cNvSpPr>
            <a:spLocks noGrp="1"/>
          </p:cNvSpPr>
          <p:nvPr>
            <p:ph type="title"/>
          </p:nvPr>
        </p:nvSpPr>
        <p:spPr/>
        <p:txBody>
          <a:bodyPr/>
          <a:lstStyle/>
          <a:p>
            <a:r>
              <a:rPr lang="en-GB" dirty="0"/>
              <a:t>How to Certify a Company for ISO 14001</a:t>
            </a:r>
          </a:p>
        </p:txBody>
      </p:sp>
      <p:sp>
        <p:nvSpPr>
          <p:cNvPr id="5" name="Datumsplatzhalter 4">
            <a:extLst>
              <a:ext uri="{FF2B5EF4-FFF2-40B4-BE49-F238E27FC236}">
                <a16:creationId xmlns:a16="http://schemas.microsoft.com/office/drawing/2014/main" id="{E84E3898-780B-F085-C73B-2F5F3F35230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F59A85F-8D7A-4D52-34DB-67340AD7391B}"/>
              </a:ext>
            </a:extLst>
          </p:cNvPr>
          <p:cNvSpPr>
            <a:spLocks noGrp="1"/>
          </p:cNvSpPr>
          <p:nvPr>
            <p:ph type="ftr" sz="quarter" idx="11"/>
          </p:nvPr>
        </p:nvSpPr>
        <p:spPr/>
        <p:txBody>
          <a:bodyPr/>
          <a:lstStyle/>
          <a:p>
            <a:r>
              <a:rPr lang="en-GB" dirty="0"/>
              <a:t>KMH / SEM</a:t>
            </a:r>
          </a:p>
        </p:txBody>
      </p:sp>
      <p:sp>
        <p:nvSpPr>
          <p:cNvPr id="10" name="Inhaltsplatzhalter 9">
            <a:extLst>
              <a:ext uri="{FF2B5EF4-FFF2-40B4-BE49-F238E27FC236}">
                <a16:creationId xmlns:a16="http://schemas.microsoft.com/office/drawing/2014/main" id="{E9363B20-01D1-6B53-9104-AB22E47265FE}"/>
              </a:ext>
            </a:extLst>
          </p:cNvPr>
          <p:cNvSpPr>
            <a:spLocks noGrp="1"/>
          </p:cNvSpPr>
          <p:nvPr>
            <p:ph idx="1"/>
          </p:nvPr>
        </p:nvSpPr>
        <p:spPr>
          <a:xfrm>
            <a:off x="695325" y="1628999"/>
            <a:ext cx="6799436" cy="4535265"/>
          </a:xfrm>
        </p:spPr>
        <p:txBody>
          <a:bodyPr>
            <a:normAutofit lnSpcReduction="10000"/>
          </a:bodyPr>
          <a:lstStyle/>
          <a:p>
            <a:pPr marL="0" indent="0">
              <a:buNone/>
            </a:pPr>
            <a:r>
              <a:rPr lang="en-GB" b="1" dirty="0"/>
              <a:t>@ certification audit: </a:t>
            </a:r>
            <a:r>
              <a:rPr lang="en-GB" dirty="0"/>
              <a:t>accredited, independent certification body</a:t>
            </a:r>
          </a:p>
          <a:p>
            <a:r>
              <a:rPr lang="en-GB" b="1" dirty="0"/>
              <a:t>Stage 1 - Documentation Review / Readiness Audit:</a:t>
            </a:r>
          </a:p>
          <a:p>
            <a:pPr lvl="1"/>
            <a:r>
              <a:rPr lang="en-GB" dirty="0"/>
              <a:t>Review of EMS documentation and preparedness for stage 2 audit</a:t>
            </a:r>
          </a:p>
          <a:p>
            <a:pPr lvl="2"/>
            <a:r>
              <a:rPr lang="en-GB" dirty="0"/>
              <a:t>Manuals, procedures &amp; key records </a:t>
            </a:r>
            <a:br>
              <a:rPr lang="en-GB" dirty="0"/>
            </a:br>
            <a:r>
              <a:rPr lang="en-GB" dirty="0"/>
              <a:t>(internal audit reports, management review minutes etc.)</a:t>
            </a:r>
          </a:p>
          <a:p>
            <a:r>
              <a:rPr lang="en-GB" b="1" dirty="0"/>
              <a:t>Stage 2 - On-Site Certification Audit:</a:t>
            </a:r>
          </a:p>
          <a:p>
            <a:pPr lvl="1"/>
            <a:r>
              <a:rPr lang="en-GB" dirty="0"/>
              <a:t>evaluate the implementation and effectiveness of EMS in practice</a:t>
            </a:r>
          </a:p>
        </p:txBody>
      </p:sp>
      <p:pic>
        <p:nvPicPr>
          <p:cNvPr id="11" name="Inhaltsplatzhalter 7" descr="Ein Bild, das Text, Screenshot, Schrift, Zahl enthält.&#10;&#10;KI-generierte Inhalte können fehlerhaft sein.">
            <a:extLst>
              <a:ext uri="{FF2B5EF4-FFF2-40B4-BE49-F238E27FC236}">
                <a16:creationId xmlns:a16="http://schemas.microsoft.com/office/drawing/2014/main" id="{62C355C3-F0F4-E4D9-A137-94F9A39F356A}"/>
              </a:ext>
            </a:extLst>
          </p:cNvPr>
          <p:cNvPicPr>
            <a:picLocks noChangeAspect="1"/>
          </p:cNvPicPr>
          <p:nvPr/>
        </p:nvPicPr>
        <p:blipFill>
          <a:blip r:embed="rId2"/>
          <a:srcRect t="9803"/>
          <a:stretch/>
        </p:blipFill>
        <p:spPr bwMode="gray">
          <a:xfrm>
            <a:off x="7494760" y="477000"/>
            <a:ext cx="4257332" cy="5760000"/>
          </a:xfrm>
          <a:prstGeom prst="rect">
            <a:avLst/>
          </a:prstGeom>
        </p:spPr>
      </p:pic>
    </p:spTree>
    <p:extLst>
      <p:ext uri="{BB962C8B-B14F-4D97-AF65-F5344CB8AC3E}">
        <p14:creationId xmlns:p14="http://schemas.microsoft.com/office/powerpoint/2010/main" val="1082421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CAB0D-11C6-CE26-99BA-9DC8B16414C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71F1772-7633-B17E-461B-4505BC4E82A5}"/>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9CD0D502-D628-2867-4857-05B4FC29B5EF}"/>
              </a:ext>
            </a:extLst>
          </p:cNvPr>
          <p:cNvSpPr>
            <a:spLocks noGrp="1"/>
          </p:cNvSpPr>
          <p:nvPr>
            <p:ph type="title"/>
          </p:nvPr>
        </p:nvSpPr>
        <p:spPr/>
        <p:txBody>
          <a:bodyPr/>
          <a:lstStyle/>
          <a:p>
            <a:r>
              <a:rPr lang="en-GB" dirty="0"/>
              <a:t>How to Certify a Company for ISO 14001</a:t>
            </a:r>
          </a:p>
        </p:txBody>
      </p:sp>
      <p:sp>
        <p:nvSpPr>
          <p:cNvPr id="5" name="Datumsplatzhalter 4">
            <a:extLst>
              <a:ext uri="{FF2B5EF4-FFF2-40B4-BE49-F238E27FC236}">
                <a16:creationId xmlns:a16="http://schemas.microsoft.com/office/drawing/2014/main" id="{75642C63-44C3-571A-3E94-0063B693696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5226477-796E-3D44-D742-222AC3366B9B}"/>
              </a:ext>
            </a:extLst>
          </p:cNvPr>
          <p:cNvSpPr>
            <a:spLocks noGrp="1"/>
          </p:cNvSpPr>
          <p:nvPr>
            <p:ph type="ftr" sz="quarter" idx="11"/>
          </p:nvPr>
        </p:nvSpPr>
        <p:spPr/>
        <p:txBody>
          <a:bodyPr/>
          <a:lstStyle/>
          <a:p>
            <a:r>
              <a:rPr lang="en-GB" dirty="0"/>
              <a:t>KMH / SEM</a:t>
            </a:r>
          </a:p>
        </p:txBody>
      </p:sp>
      <p:sp>
        <p:nvSpPr>
          <p:cNvPr id="10" name="Inhaltsplatzhalter 9">
            <a:extLst>
              <a:ext uri="{FF2B5EF4-FFF2-40B4-BE49-F238E27FC236}">
                <a16:creationId xmlns:a16="http://schemas.microsoft.com/office/drawing/2014/main" id="{FA1FC935-3975-D852-F333-992035946B4F}"/>
              </a:ext>
            </a:extLst>
          </p:cNvPr>
          <p:cNvSpPr>
            <a:spLocks noGrp="1"/>
          </p:cNvSpPr>
          <p:nvPr>
            <p:ph idx="1"/>
          </p:nvPr>
        </p:nvSpPr>
        <p:spPr>
          <a:xfrm>
            <a:off x="695325" y="1628999"/>
            <a:ext cx="6799436" cy="4535265"/>
          </a:xfrm>
        </p:spPr>
        <p:txBody>
          <a:bodyPr>
            <a:normAutofit/>
          </a:bodyPr>
          <a:lstStyle/>
          <a:p>
            <a:pPr marL="0" indent="0">
              <a:spcAft>
                <a:spcPts val="1200"/>
              </a:spcAft>
              <a:buNone/>
            </a:pPr>
            <a:r>
              <a:rPr lang="en-GB" b="1" dirty="0"/>
              <a:t>@ audits in general:</a:t>
            </a:r>
          </a:p>
          <a:p>
            <a:pPr>
              <a:spcAft>
                <a:spcPts val="1200"/>
              </a:spcAft>
            </a:pPr>
            <a:r>
              <a:rPr lang="en-GB" b="1" dirty="0"/>
              <a:t>Initial certification: </a:t>
            </a:r>
            <a:r>
              <a:rPr lang="en-GB" dirty="0"/>
              <a:t>valid 3 years</a:t>
            </a:r>
          </a:p>
          <a:p>
            <a:pPr>
              <a:spcAft>
                <a:spcPts val="1200"/>
              </a:spcAft>
            </a:pPr>
            <a:r>
              <a:rPr lang="en-GB" dirty="0"/>
              <a:t>Annual </a:t>
            </a:r>
            <a:r>
              <a:rPr lang="en-GB" b="1" dirty="0"/>
              <a:t>surveilance audits </a:t>
            </a:r>
            <a:r>
              <a:rPr lang="en-GB" dirty="0"/>
              <a:t>by certified body</a:t>
            </a:r>
          </a:p>
          <a:p>
            <a:pPr>
              <a:spcAft>
                <a:spcPts val="1200"/>
              </a:spcAft>
            </a:pPr>
            <a:r>
              <a:rPr lang="en-GB" b="1" dirty="0"/>
              <a:t>Recertification audit: </a:t>
            </a:r>
            <a:r>
              <a:rPr lang="en-GB" dirty="0"/>
              <a:t>every 3 years</a:t>
            </a:r>
          </a:p>
        </p:txBody>
      </p:sp>
      <p:pic>
        <p:nvPicPr>
          <p:cNvPr id="11" name="Inhaltsplatzhalter 7" descr="Ein Bild, das Text, Screenshot, Schrift, Zahl enthält.&#10;&#10;KI-generierte Inhalte können fehlerhaft sein.">
            <a:extLst>
              <a:ext uri="{FF2B5EF4-FFF2-40B4-BE49-F238E27FC236}">
                <a16:creationId xmlns:a16="http://schemas.microsoft.com/office/drawing/2014/main" id="{BA89F207-4BF7-FA30-486A-790765FD3F58}"/>
              </a:ext>
            </a:extLst>
          </p:cNvPr>
          <p:cNvPicPr>
            <a:picLocks noChangeAspect="1"/>
          </p:cNvPicPr>
          <p:nvPr/>
        </p:nvPicPr>
        <p:blipFill>
          <a:blip r:embed="rId2"/>
          <a:srcRect t="9803"/>
          <a:stretch/>
        </p:blipFill>
        <p:spPr bwMode="gray">
          <a:xfrm>
            <a:off x="7494760" y="477000"/>
            <a:ext cx="4257332" cy="5760000"/>
          </a:xfrm>
          <a:prstGeom prst="rect">
            <a:avLst/>
          </a:prstGeom>
        </p:spPr>
      </p:pic>
    </p:spTree>
    <p:extLst>
      <p:ext uri="{BB962C8B-B14F-4D97-AF65-F5344CB8AC3E}">
        <p14:creationId xmlns:p14="http://schemas.microsoft.com/office/powerpoint/2010/main" val="3311423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52496-C88D-B93C-D642-F9641247CF2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E49F85D-8255-81ED-9BFA-159B23AFB32F}"/>
              </a:ext>
            </a:extLst>
          </p:cNvPr>
          <p:cNvSpPr>
            <a:spLocks noGrp="1"/>
          </p:cNvSpPr>
          <p:nvPr>
            <p:ph type="sldNum" sz="quarter" idx="12"/>
          </p:nvPr>
        </p:nvSpPr>
        <p:spPr/>
        <p:txBody>
          <a:bodyPr/>
          <a:lstStyle/>
          <a:p>
            <a:fld id="{D836C0FE-70CA-4950-82D6-CF602CC2B770}" type="slidenum">
              <a:rPr lang="en-GB" smtClean="0"/>
              <a:t>5</a:t>
            </a:fld>
            <a:endParaRPr lang="en-GB" dirty="0"/>
          </a:p>
        </p:txBody>
      </p:sp>
      <p:sp>
        <p:nvSpPr>
          <p:cNvPr id="3" name="Titel 2">
            <a:extLst>
              <a:ext uri="{FF2B5EF4-FFF2-40B4-BE49-F238E27FC236}">
                <a16:creationId xmlns:a16="http://schemas.microsoft.com/office/drawing/2014/main" id="{ADE3DC35-D64C-471B-E50A-52BBADFB3F93}"/>
              </a:ext>
            </a:extLst>
          </p:cNvPr>
          <p:cNvSpPr>
            <a:spLocks noGrp="1"/>
          </p:cNvSpPr>
          <p:nvPr>
            <p:ph type="title"/>
          </p:nvPr>
        </p:nvSpPr>
        <p:spPr/>
        <p:txBody>
          <a:bodyPr/>
          <a:lstStyle/>
          <a:p>
            <a:r>
              <a:rPr lang="en-GB" dirty="0"/>
              <a:t>What’s Next?</a:t>
            </a:r>
          </a:p>
        </p:txBody>
      </p:sp>
      <p:graphicFrame>
        <p:nvGraphicFramePr>
          <p:cNvPr id="7" name="Inhaltsplatzhalter 6">
            <a:extLst>
              <a:ext uri="{FF2B5EF4-FFF2-40B4-BE49-F238E27FC236}">
                <a16:creationId xmlns:a16="http://schemas.microsoft.com/office/drawing/2014/main" id="{455CDDDC-FF7C-EA66-2409-9D7BC1164C57}"/>
              </a:ext>
            </a:extLst>
          </p:cNvPr>
          <p:cNvGraphicFramePr>
            <a:graphicFrameLocks noGrp="1"/>
          </p:cNvGraphicFramePr>
          <p:nvPr>
            <p:ph idx="1"/>
          </p:nvPr>
        </p:nvGraphicFramePr>
        <p:xfrm>
          <a:off x="696000" y="1029848"/>
          <a:ext cx="8928100" cy="5351152"/>
        </p:xfrm>
        <a:graphic>
          <a:graphicData uri="http://schemas.openxmlformats.org/drawingml/2006/table">
            <a:tbl>
              <a:tblPr firstRow="1" bandRow="1">
                <a:tableStyleId>{5C22544A-7EE6-4342-B048-85BDC9FD1C3A}</a:tableStyleId>
              </a:tblPr>
              <a:tblGrid>
                <a:gridCol w="1656675">
                  <a:extLst>
                    <a:ext uri="{9D8B030D-6E8A-4147-A177-3AD203B41FA5}">
                      <a16:colId xmlns:a16="http://schemas.microsoft.com/office/drawing/2014/main" val="1260584619"/>
                    </a:ext>
                  </a:extLst>
                </a:gridCol>
                <a:gridCol w="1728000">
                  <a:extLst>
                    <a:ext uri="{9D8B030D-6E8A-4147-A177-3AD203B41FA5}">
                      <a16:colId xmlns:a16="http://schemas.microsoft.com/office/drawing/2014/main" val="680858055"/>
                    </a:ext>
                  </a:extLst>
                </a:gridCol>
                <a:gridCol w="3096000">
                  <a:extLst>
                    <a:ext uri="{9D8B030D-6E8A-4147-A177-3AD203B41FA5}">
                      <a16:colId xmlns:a16="http://schemas.microsoft.com/office/drawing/2014/main" val="1837384622"/>
                    </a:ext>
                  </a:extLst>
                </a:gridCol>
                <a:gridCol w="2447425">
                  <a:extLst>
                    <a:ext uri="{9D8B030D-6E8A-4147-A177-3AD203B41FA5}">
                      <a16:colId xmlns:a16="http://schemas.microsoft.com/office/drawing/2014/main" val="3066581058"/>
                    </a:ext>
                  </a:extLst>
                </a:gridCol>
              </a:tblGrid>
              <a:tr h="526736">
                <a:tc>
                  <a:txBody>
                    <a:bodyPr/>
                    <a:lstStyle/>
                    <a:p>
                      <a:endParaRPr lang="en-GB" sz="2400" dirty="0"/>
                    </a:p>
                  </a:txBody>
                  <a:tcPr>
                    <a:solidFill>
                      <a:schemeClr val="bg1"/>
                    </a:solidFill>
                  </a:tcPr>
                </a:tc>
                <a:tc gridSpan="3">
                  <a:txBody>
                    <a:bodyPr/>
                    <a:lstStyle/>
                    <a:p>
                      <a:pPr algn="ctr"/>
                      <a:r>
                        <a:rPr lang="en-GB" sz="2400" dirty="0"/>
                        <a:t>Focus on …</a:t>
                      </a:r>
                    </a:p>
                  </a:txBody>
                  <a:tcPr anchor="ctr"/>
                </a:tc>
                <a:tc hMerge="1">
                  <a:txBody>
                    <a:bodyPr/>
                    <a:lstStyle/>
                    <a:p>
                      <a:pPr algn="ctr"/>
                      <a:endParaRPr lang="en-GB" sz="2400" dirty="0"/>
                    </a:p>
                  </a:txBody>
                  <a:tcPr anchor="ctr"/>
                </a:tc>
                <a:tc hMerge="1">
                  <a:txBody>
                    <a:bodyPr/>
                    <a:lstStyle/>
                    <a:p>
                      <a:pPr algn="ctr"/>
                      <a:endParaRPr lang="en-GB" sz="2400" dirty="0"/>
                    </a:p>
                  </a:txBody>
                  <a:tcPr anchor="ctr"/>
                </a:tc>
                <a:extLst>
                  <a:ext uri="{0D108BD9-81ED-4DB2-BD59-A6C34878D82A}">
                    <a16:rowId xmlns:a16="http://schemas.microsoft.com/office/drawing/2014/main" val="628977917"/>
                  </a:ext>
                </a:extLst>
              </a:tr>
              <a:tr h="526736">
                <a:tc>
                  <a:txBody>
                    <a:bodyPr/>
                    <a:lstStyle/>
                    <a:p>
                      <a:endParaRPr lang="en-GB" sz="2400" dirty="0"/>
                    </a:p>
                  </a:txBody>
                  <a:tcPr>
                    <a:solidFill>
                      <a:schemeClr val="bg1"/>
                    </a:solidFill>
                  </a:tcPr>
                </a:tc>
                <a:tc>
                  <a:txBody>
                    <a:bodyPr/>
                    <a:lstStyle/>
                    <a:p>
                      <a:pPr algn="ctr"/>
                      <a:r>
                        <a:rPr lang="en-GB" sz="2400" b="1" dirty="0">
                          <a:solidFill>
                            <a:schemeClr val="bg1"/>
                          </a:solidFill>
                        </a:rPr>
                        <a:t>Substance</a:t>
                      </a:r>
                    </a:p>
                  </a:txBody>
                  <a:tcPr anchor="ctr">
                    <a:solidFill>
                      <a:srgbClr val="768692"/>
                    </a:solidFill>
                  </a:tcPr>
                </a:tc>
                <a:tc>
                  <a:txBody>
                    <a:bodyPr/>
                    <a:lstStyle/>
                    <a:p>
                      <a:pPr algn="ctr"/>
                      <a:endParaRPr lang="en-GB" sz="2400" b="1" dirty="0">
                        <a:solidFill>
                          <a:schemeClr val="bg1"/>
                        </a:solidFill>
                      </a:endParaRPr>
                    </a:p>
                  </a:txBody>
                  <a:tcPr anchor="ctr">
                    <a:solidFill>
                      <a:srgbClr val="768692"/>
                    </a:solidFill>
                  </a:tcPr>
                </a:tc>
                <a:tc>
                  <a:txBody>
                    <a:bodyPr/>
                    <a:lstStyle/>
                    <a:p>
                      <a:pPr algn="ctr"/>
                      <a:r>
                        <a:rPr lang="en-GB" sz="2400" b="1" dirty="0">
                          <a:solidFill>
                            <a:schemeClr val="bg1"/>
                          </a:solidFill>
                        </a:rPr>
                        <a:t>Procedure</a:t>
                      </a:r>
                    </a:p>
                  </a:txBody>
                  <a:tcPr anchor="ctr">
                    <a:solidFill>
                      <a:srgbClr val="768692"/>
                    </a:solidFill>
                  </a:tcPr>
                </a:tc>
                <a:extLst>
                  <a:ext uri="{0D108BD9-81ED-4DB2-BD59-A6C34878D82A}">
                    <a16:rowId xmlns:a16="http://schemas.microsoft.com/office/drawing/2014/main" val="1500672496"/>
                  </a:ext>
                </a:extLst>
              </a:tr>
              <a:tr h="1805888">
                <a:tc>
                  <a:txBody>
                    <a:bodyPr/>
                    <a:lstStyle/>
                    <a:p>
                      <a:r>
                        <a:rPr lang="en-GB" sz="2400" b="1" dirty="0">
                          <a:solidFill>
                            <a:schemeClr val="bg1"/>
                          </a:solidFill>
                        </a:rPr>
                        <a:t>Voluntary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4150901256"/>
                  </a:ext>
                </a:extLst>
              </a:tr>
              <a:tr h="2266753">
                <a:tc>
                  <a:txBody>
                    <a:bodyPr/>
                    <a:lstStyle/>
                    <a:p>
                      <a:r>
                        <a:rPr lang="en-GB" sz="2400" b="1" dirty="0">
                          <a:solidFill>
                            <a:schemeClr val="bg1"/>
                          </a:solidFill>
                        </a:rPr>
                        <a:t>Mandatory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br>
                        <a:rPr lang="en-GB" sz="2400" dirty="0"/>
                      </a:br>
                      <a:endParaRPr lang="en-GB" sz="6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984159702"/>
                  </a:ext>
                </a:extLst>
              </a:tr>
            </a:tbl>
          </a:graphicData>
        </a:graphic>
      </p:graphicFrame>
      <p:sp>
        <p:nvSpPr>
          <p:cNvPr id="5" name="Datumsplatzhalter 4">
            <a:extLst>
              <a:ext uri="{FF2B5EF4-FFF2-40B4-BE49-F238E27FC236}">
                <a16:creationId xmlns:a16="http://schemas.microsoft.com/office/drawing/2014/main" id="{4FCBDF7E-BAC7-DDD6-6C59-2513B260E3A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427619C-FB7D-F273-A8A5-B389CBFD5238}"/>
              </a:ext>
            </a:extLst>
          </p:cNvPr>
          <p:cNvSpPr>
            <a:spLocks noGrp="1"/>
          </p:cNvSpPr>
          <p:nvPr>
            <p:ph type="ftr" sz="quarter" idx="11"/>
          </p:nvPr>
        </p:nvSpPr>
        <p:spPr/>
        <p:txBody>
          <a:bodyPr/>
          <a:lstStyle/>
          <a:p>
            <a:r>
              <a:rPr lang="en-GB" dirty="0"/>
              <a:t>KMH / SEM</a:t>
            </a:r>
          </a:p>
        </p:txBody>
      </p:sp>
      <p:sp>
        <p:nvSpPr>
          <p:cNvPr id="4" name="Rechteck: abgerundete Ecken 3">
            <a:extLst>
              <a:ext uri="{FF2B5EF4-FFF2-40B4-BE49-F238E27FC236}">
                <a16:creationId xmlns:a16="http://schemas.microsoft.com/office/drawing/2014/main" id="{B63E99B5-470D-7084-B48D-46068FF9CB26}"/>
              </a:ext>
            </a:extLst>
          </p:cNvPr>
          <p:cNvSpPr/>
          <p:nvPr/>
        </p:nvSpPr>
        <p:spPr>
          <a:xfrm>
            <a:off x="7632675" y="5300184"/>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Env. Impact Assessment (EIA)</a:t>
            </a:r>
          </a:p>
        </p:txBody>
      </p:sp>
      <p:sp>
        <p:nvSpPr>
          <p:cNvPr id="8" name="Rechteck: abgerundete Ecken 7">
            <a:extLst>
              <a:ext uri="{FF2B5EF4-FFF2-40B4-BE49-F238E27FC236}">
                <a16:creationId xmlns:a16="http://schemas.microsoft.com/office/drawing/2014/main" id="{999A1F9A-EFAD-C3A5-A7B6-C58ACE65A237}"/>
              </a:ext>
            </a:extLst>
          </p:cNvPr>
          <p:cNvSpPr/>
          <p:nvPr/>
        </p:nvSpPr>
        <p:spPr>
          <a:xfrm>
            <a:off x="8230361" y="3716184"/>
            <a:ext cx="1105639"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ISO 14001 EMAS</a:t>
            </a:r>
          </a:p>
        </p:txBody>
      </p:sp>
      <p:sp>
        <p:nvSpPr>
          <p:cNvPr id="9" name="Rechteck: abgerundete Ecken 8">
            <a:extLst>
              <a:ext uri="{FF2B5EF4-FFF2-40B4-BE49-F238E27FC236}">
                <a16:creationId xmlns:a16="http://schemas.microsoft.com/office/drawing/2014/main" id="{0808EB37-2D1E-D786-D381-B37A2AD91D38}"/>
              </a:ext>
            </a:extLst>
          </p:cNvPr>
          <p:cNvSpPr/>
          <p:nvPr/>
        </p:nvSpPr>
        <p:spPr>
          <a:xfrm>
            <a:off x="7609268" y="2476259"/>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Life Cycle Assessment</a:t>
            </a:r>
          </a:p>
        </p:txBody>
      </p:sp>
      <p:sp>
        <p:nvSpPr>
          <p:cNvPr id="10" name="Rechteck: abgerundete Ecken 9">
            <a:extLst>
              <a:ext uri="{FF2B5EF4-FFF2-40B4-BE49-F238E27FC236}">
                <a16:creationId xmlns:a16="http://schemas.microsoft.com/office/drawing/2014/main" id="{85C832F6-7800-E95D-C790-99DB91E87C10}"/>
              </a:ext>
            </a:extLst>
          </p:cNvPr>
          <p:cNvSpPr/>
          <p:nvPr/>
        </p:nvSpPr>
        <p:spPr>
          <a:xfrm>
            <a:off x="5681873" y="2622024"/>
            <a:ext cx="1402834" cy="319786"/>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B-Corp</a:t>
            </a:r>
          </a:p>
        </p:txBody>
      </p:sp>
      <p:sp>
        <p:nvSpPr>
          <p:cNvPr id="11" name="Rechteck: abgerundete Ecken 10">
            <a:extLst>
              <a:ext uri="{FF2B5EF4-FFF2-40B4-BE49-F238E27FC236}">
                <a16:creationId xmlns:a16="http://schemas.microsoft.com/office/drawing/2014/main" id="{F80571B6-4DD1-452E-A259-43FCD90E3D18}"/>
              </a:ext>
            </a:extLst>
          </p:cNvPr>
          <p:cNvSpPr/>
          <p:nvPr/>
        </p:nvSpPr>
        <p:spPr>
          <a:xfrm>
            <a:off x="4162091" y="2161208"/>
            <a:ext cx="1402834" cy="35977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Carbon Neutral</a:t>
            </a:r>
          </a:p>
        </p:txBody>
      </p:sp>
      <p:sp>
        <p:nvSpPr>
          <p:cNvPr id="12" name="Rechteck: abgerundete Ecken 11">
            <a:extLst>
              <a:ext uri="{FF2B5EF4-FFF2-40B4-BE49-F238E27FC236}">
                <a16:creationId xmlns:a16="http://schemas.microsoft.com/office/drawing/2014/main" id="{246FB835-DE6A-041A-435B-432A239FADEC}"/>
              </a:ext>
            </a:extLst>
          </p:cNvPr>
          <p:cNvSpPr/>
          <p:nvPr/>
        </p:nvSpPr>
        <p:spPr>
          <a:xfrm>
            <a:off x="5681873" y="2167611"/>
            <a:ext cx="1402834" cy="35231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Cradle to Cradle</a:t>
            </a:r>
          </a:p>
        </p:txBody>
      </p:sp>
      <p:sp>
        <p:nvSpPr>
          <p:cNvPr id="13" name="Rechteck: abgerundete Ecken 12">
            <a:extLst>
              <a:ext uri="{FF2B5EF4-FFF2-40B4-BE49-F238E27FC236}">
                <a16:creationId xmlns:a16="http://schemas.microsoft.com/office/drawing/2014/main" id="{937D9DE6-29D3-1C18-5CC9-34EF169C863A}"/>
              </a:ext>
            </a:extLst>
          </p:cNvPr>
          <p:cNvSpPr/>
          <p:nvPr/>
        </p:nvSpPr>
        <p:spPr>
          <a:xfrm>
            <a:off x="4613690" y="5688901"/>
            <a:ext cx="2122834" cy="432307"/>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100" dirty="0"/>
              <a:t>Nat. regulations on </a:t>
            </a:r>
            <a:br>
              <a:rPr lang="en-GB" sz="1100" dirty="0"/>
            </a:br>
            <a:r>
              <a:rPr lang="en-GB" sz="1100" dirty="0"/>
              <a:t>air, waste, water &amp; soil</a:t>
            </a:r>
          </a:p>
        </p:txBody>
      </p:sp>
      <p:sp>
        <p:nvSpPr>
          <p:cNvPr id="14" name="Rechteck: abgerundete Ecken 13">
            <a:extLst>
              <a:ext uri="{FF2B5EF4-FFF2-40B4-BE49-F238E27FC236}">
                <a16:creationId xmlns:a16="http://schemas.microsoft.com/office/drawing/2014/main" id="{F4F380F8-E4C4-49A8-7218-7BFA2B818765}"/>
              </a:ext>
            </a:extLst>
          </p:cNvPr>
          <p:cNvSpPr/>
          <p:nvPr/>
        </p:nvSpPr>
        <p:spPr>
          <a:xfrm>
            <a:off x="6992570" y="3848541"/>
            <a:ext cx="1105639"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EU CSRD</a:t>
            </a:r>
          </a:p>
        </p:txBody>
      </p:sp>
      <p:sp>
        <p:nvSpPr>
          <p:cNvPr id="15" name="Rechteck: abgerundete Ecken 14">
            <a:extLst>
              <a:ext uri="{FF2B5EF4-FFF2-40B4-BE49-F238E27FC236}">
                <a16:creationId xmlns:a16="http://schemas.microsoft.com/office/drawing/2014/main" id="{F17E62EC-6865-7EC8-CCCB-64AD142FBCC2}"/>
              </a:ext>
            </a:extLst>
          </p:cNvPr>
          <p:cNvSpPr/>
          <p:nvPr/>
        </p:nvSpPr>
        <p:spPr>
          <a:xfrm>
            <a:off x="4516725" y="4523560"/>
            <a:ext cx="2275915" cy="32004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Industrial Emissions Directive (IED)</a:t>
            </a:r>
          </a:p>
        </p:txBody>
      </p:sp>
      <p:sp>
        <p:nvSpPr>
          <p:cNvPr id="16" name="Rechteck: abgerundete Ecken 15">
            <a:extLst>
              <a:ext uri="{FF2B5EF4-FFF2-40B4-BE49-F238E27FC236}">
                <a16:creationId xmlns:a16="http://schemas.microsoft.com/office/drawing/2014/main" id="{F1412F83-B018-0DE9-7D41-7AD5C4EBF1AF}"/>
              </a:ext>
            </a:extLst>
          </p:cNvPr>
          <p:cNvSpPr/>
          <p:nvPr/>
        </p:nvSpPr>
        <p:spPr>
          <a:xfrm>
            <a:off x="4245908" y="4976261"/>
            <a:ext cx="1402834" cy="39473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Emissions Trading System (ETS)</a:t>
            </a:r>
          </a:p>
        </p:txBody>
      </p:sp>
      <p:sp>
        <p:nvSpPr>
          <p:cNvPr id="17" name="Rechteck: abgerundete Ecken 16">
            <a:extLst>
              <a:ext uri="{FF2B5EF4-FFF2-40B4-BE49-F238E27FC236}">
                <a16:creationId xmlns:a16="http://schemas.microsoft.com/office/drawing/2014/main" id="{7CDE6828-294E-8FD8-562F-EDBD43AA1207}"/>
              </a:ext>
            </a:extLst>
          </p:cNvPr>
          <p:cNvSpPr/>
          <p:nvPr/>
        </p:nvSpPr>
        <p:spPr>
          <a:xfrm>
            <a:off x="6985060" y="4436391"/>
            <a:ext cx="2350940" cy="460817"/>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200" dirty="0"/>
              <a:t>EU Corporate Sustainability Due Diligence Directive (CSDDD)</a:t>
            </a:r>
          </a:p>
        </p:txBody>
      </p:sp>
      <p:sp>
        <p:nvSpPr>
          <p:cNvPr id="18" name="Rechteck: abgerundete Ecken 17">
            <a:extLst>
              <a:ext uri="{FF2B5EF4-FFF2-40B4-BE49-F238E27FC236}">
                <a16:creationId xmlns:a16="http://schemas.microsoft.com/office/drawing/2014/main" id="{15E60862-8170-1875-8849-DE41A1602386}"/>
              </a:ext>
            </a:extLst>
          </p:cNvPr>
          <p:cNvSpPr/>
          <p:nvPr/>
        </p:nvSpPr>
        <p:spPr>
          <a:xfrm>
            <a:off x="2474522" y="2572976"/>
            <a:ext cx="1488000" cy="605024"/>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Further CSR activates</a:t>
            </a:r>
          </a:p>
        </p:txBody>
      </p:sp>
      <p:sp>
        <p:nvSpPr>
          <p:cNvPr id="19" name="Rechteck: abgerundete Ecken 18">
            <a:extLst>
              <a:ext uri="{FF2B5EF4-FFF2-40B4-BE49-F238E27FC236}">
                <a16:creationId xmlns:a16="http://schemas.microsoft.com/office/drawing/2014/main" id="{25A26F2C-A2B2-4C59-2C56-06D303928B8A}"/>
              </a:ext>
            </a:extLst>
          </p:cNvPr>
          <p:cNvSpPr/>
          <p:nvPr/>
        </p:nvSpPr>
        <p:spPr>
          <a:xfrm>
            <a:off x="4160792" y="2622024"/>
            <a:ext cx="1402834" cy="31978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Eco-Labels</a:t>
            </a:r>
          </a:p>
        </p:txBody>
      </p:sp>
      <p:sp>
        <p:nvSpPr>
          <p:cNvPr id="20" name="Rechteck: abgerundete Ecken 19">
            <a:extLst>
              <a:ext uri="{FF2B5EF4-FFF2-40B4-BE49-F238E27FC236}">
                <a16:creationId xmlns:a16="http://schemas.microsoft.com/office/drawing/2014/main" id="{E7E0061E-A039-A446-0624-B9703779DA85}"/>
              </a:ext>
            </a:extLst>
          </p:cNvPr>
          <p:cNvSpPr/>
          <p:nvPr/>
        </p:nvSpPr>
        <p:spPr>
          <a:xfrm>
            <a:off x="5798769" y="4969208"/>
            <a:ext cx="1167772" cy="401789"/>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Green Claims Directive</a:t>
            </a:r>
          </a:p>
        </p:txBody>
      </p:sp>
      <p:sp>
        <p:nvSpPr>
          <p:cNvPr id="21" name="Rechteck: abgerundete Ecken 20">
            <a:extLst>
              <a:ext uri="{FF2B5EF4-FFF2-40B4-BE49-F238E27FC236}">
                <a16:creationId xmlns:a16="http://schemas.microsoft.com/office/drawing/2014/main" id="{0F2093DD-D0BB-C70B-64C3-BA2F5667450E}"/>
              </a:ext>
            </a:extLst>
          </p:cNvPr>
          <p:cNvSpPr/>
          <p:nvPr/>
        </p:nvSpPr>
        <p:spPr>
          <a:xfrm>
            <a:off x="10108408" y="3538000"/>
            <a:ext cx="519392" cy="279208"/>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2" name="Rechteck: abgerundete Ecken 21">
            <a:extLst>
              <a:ext uri="{FF2B5EF4-FFF2-40B4-BE49-F238E27FC236}">
                <a16:creationId xmlns:a16="http://schemas.microsoft.com/office/drawing/2014/main" id="{2C3BCE2F-B5F5-B8A3-70CE-1553C4EFFDE2}"/>
              </a:ext>
            </a:extLst>
          </p:cNvPr>
          <p:cNvSpPr/>
          <p:nvPr/>
        </p:nvSpPr>
        <p:spPr>
          <a:xfrm>
            <a:off x="10108407" y="4037604"/>
            <a:ext cx="519392" cy="279208"/>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3" name="Rechteck: abgerundete Ecken 22">
            <a:extLst>
              <a:ext uri="{FF2B5EF4-FFF2-40B4-BE49-F238E27FC236}">
                <a16:creationId xmlns:a16="http://schemas.microsoft.com/office/drawing/2014/main" id="{D32C212E-1639-60CF-FB30-57B7FFC2097B}"/>
              </a:ext>
            </a:extLst>
          </p:cNvPr>
          <p:cNvSpPr/>
          <p:nvPr/>
        </p:nvSpPr>
        <p:spPr>
          <a:xfrm>
            <a:off x="4162061" y="3042852"/>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ESG reporting: GRI, SASB, ISSB etc.</a:t>
            </a:r>
          </a:p>
        </p:txBody>
      </p:sp>
      <p:sp>
        <p:nvSpPr>
          <p:cNvPr id="24" name="Rechteck: abgerundete Ecken 23">
            <a:extLst>
              <a:ext uri="{FF2B5EF4-FFF2-40B4-BE49-F238E27FC236}">
                <a16:creationId xmlns:a16="http://schemas.microsoft.com/office/drawing/2014/main" id="{EFD9E7BA-A8C7-B10A-806E-26F870A857B7}"/>
              </a:ext>
            </a:extLst>
          </p:cNvPr>
          <p:cNvSpPr/>
          <p:nvPr/>
        </p:nvSpPr>
        <p:spPr>
          <a:xfrm>
            <a:off x="5681873" y="3042852"/>
            <a:ext cx="1401565" cy="336173"/>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Climate-focused reporting: TCFD &amp; CDP</a:t>
            </a:r>
          </a:p>
        </p:txBody>
      </p:sp>
      <p:sp>
        <p:nvSpPr>
          <p:cNvPr id="25" name="Textfeld 24">
            <a:extLst>
              <a:ext uri="{FF2B5EF4-FFF2-40B4-BE49-F238E27FC236}">
                <a16:creationId xmlns:a16="http://schemas.microsoft.com/office/drawing/2014/main" id="{8973A8BD-CC3F-984A-4B82-CA870EEDCB52}"/>
              </a:ext>
            </a:extLst>
          </p:cNvPr>
          <p:cNvSpPr txBox="1"/>
          <p:nvPr/>
        </p:nvSpPr>
        <p:spPr>
          <a:xfrm>
            <a:off x="10776000" y="3418967"/>
            <a:ext cx="1224000" cy="974241"/>
          </a:xfrm>
          <a:prstGeom prst="rect">
            <a:avLst/>
          </a:prstGeom>
          <a:noFill/>
        </p:spPr>
        <p:txBody>
          <a:bodyPr wrap="square" lIns="0" tIns="0" rIns="0" bIns="0" rtlCol="0">
            <a:spAutoFit/>
          </a:bodyPr>
          <a:lstStyle/>
          <a:p>
            <a:pPr algn="l">
              <a:lnSpc>
                <a:spcPct val="120000"/>
              </a:lnSpc>
              <a:spcBef>
                <a:spcPts val="800"/>
              </a:spcBef>
            </a:pPr>
            <a:r>
              <a:rPr lang="en-GB" sz="1200" dirty="0"/>
              <a:t>Environmental Management</a:t>
            </a:r>
          </a:p>
          <a:p>
            <a:pPr algn="l">
              <a:lnSpc>
                <a:spcPct val="120000"/>
              </a:lnSpc>
              <a:spcBef>
                <a:spcPts val="800"/>
              </a:spcBef>
            </a:pPr>
            <a:r>
              <a:rPr lang="en-GB" sz="1200" dirty="0"/>
              <a:t>Sustainability Management</a:t>
            </a:r>
          </a:p>
        </p:txBody>
      </p:sp>
      <p:sp>
        <p:nvSpPr>
          <p:cNvPr id="26" name="Rechteck: abgerundete Ecken 25">
            <a:extLst>
              <a:ext uri="{FF2B5EF4-FFF2-40B4-BE49-F238E27FC236}">
                <a16:creationId xmlns:a16="http://schemas.microsoft.com/office/drawing/2014/main" id="{44DD3EF9-8EE4-C7F5-CA83-B82535F6BE6D}"/>
              </a:ext>
            </a:extLst>
          </p:cNvPr>
          <p:cNvSpPr/>
          <p:nvPr/>
        </p:nvSpPr>
        <p:spPr>
          <a:xfrm>
            <a:off x="4162061" y="3480068"/>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Social-focused standards: SA8000</a:t>
            </a:r>
          </a:p>
        </p:txBody>
      </p:sp>
      <p:sp>
        <p:nvSpPr>
          <p:cNvPr id="27" name="Rechteck: abgerundete Ecken 26">
            <a:extLst>
              <a:ext uri="{FF2B5EF4-FFF2-40B4-BE49-F238E27FC236}">
                <a16:creationId xmlns:a16="http://schemas.microsoft.com/office/drawing/2014/main" id="{2BC59AE7-EF46-9ED4-02A0-8DC42C36D2A8}"/>
              </a:ext>
            </a:extLst>
          </p:cNvPr>
          <p:cNvSpPr/>
          <p:nvPr/>
        </p:nvSpPr>
        <p:spPr>
          <a:xfrm>
            <a:off x="5686958" y="3480067"/>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800" dirty="0"/>
              <a:t>Sector-specific standards: </a:t>
            </a:r>
            <a:br>
              <a:rPr lang="en-GB" sz="800" dirty="0"/>
            </a:br>
            <a:r>
              <a:rPr lang="en-GB" sz="500" dirty="0"/>
              <a:t>OECD Due Diligence Minerals</a:t>
            </a:r>
            <a:endParaRPr lang="en-GB" sz="800" dirty="0"/>
          </a:p>
        </p:txBody>
      </p:sp>
      <p:sp>
        <p:nvSpPr>
          <p:cNvPr id="28" name="Textfeld 27">
            <a:extLst>
              <a:ext uri="{FF2B5EF4-FFF2-40B4-BE49-F238E27FC236}">
                <a16:creationId xmlns:a16="http://schemas.microsoft.com/office/drawing/2014/main" id="{52576CC1-B077-F6E8-C1B4-03EBAA47F74B}"/>
              </a:ext>
            </a:extLst>
          </p:cNvPr>
          <p:cNvSpPr txBox="1"/>
          <p:nvPr/>
        </p:nvSpPr>
        <p:spPr>
          <a:xfrm>
            <a:off x="7415281" y="5641525"/>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sp>
        <p:nvSpPr>
          <p:cNvPr id="29" name="Textfeld 28">
            <a:extLst>
              <a:ext uri="{FF2B5EF4-FFF2-40B4-BE49-F238E27FC236}">
                <a16:creationId xmlns:a16="http://schemas.microsoft.com/office/drawing/2014/main" id="{D195AAB6-D490-7597-DB2B-95D38AE1D48B}"/>
              </a:ext>
            </a:extLst>
          </p:cNvPr>
          <p:cNvSpPr txBox="1"/>
          <p:nvPr/>
        </p:nvSpPr>
        <p:spPr>
          <a:xfrm>
            <a:off x="4420412" y="5848350"/>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sp>
        <p:nvSpPr>
          <p:cNvPr id="30" name="Textfeld 29">
            <a:extLst>
              <a:ext uri="{FF2B5EF4-FFF2-40B4-BE49-F238E27FC236}">
                <a16:creationId xmlns:a16="http://schemas.microsoft.com/office/drawing/2014/main" id="{81FDDD4F-07D8-BF86-ED31-E177462B7955}"/>
              </a:ext>
            </a:extLst>
          </p:cNvPr>
          <p:cNvSpPr txBox="1"/>
          <p:nvPr/>
        </p:nvSpPr>
        <p:spPr>
          <a:xfrm>
            <a:off x="12566091" y="4417525"/>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pic>
        <p:nvPicPr>
          <p:cNvPr id="31" name="Grafik 30" descr="Lupe mit einfarbiger Füllung">
            <a:extLst>
              <a:ext uri="{FF2B5EF4-FFF2-40B4-BE49-F238E27FC236}">
                <a16:creationId xmlns:a16="http://schemas.microsoft.com/office/drawing/2014/main" id="{53305F67-AD0E-87A9-D03D-1A72373B60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0442" y="2527267"/>
            <a:ext cx="3622437" cy="3622437"/>
          </a:xfrm>
          <a:prstGeom prst="rect">
            <a:avLst/>
          </a:prstGeom>
          <a:effectLst>
            <a:glow rad="279400">
              <a:schemeClr val="bg1">
                <a:alpha val="68000"/>
              </a:schemeClr>
            </a:glow>
          </a:effectLst>
        </p:spPr>
      </p:pic>
      <p:sp>
        <p:nvSpPr>
          <p:cNvPr id="32" name="Textfeld 31">
            <a:extLst>
              <a:ext uri="{FF2B5EF4-FFF2-40B4-BE49-F238E27FC236}">
                <a16:creationId xmlns:a16="http://schemas.microsoft.com/office/drawing/2014/main" id="{B3082A1A-A0AA-8941-9B81-0ED3744CCD87}"/>
              </a:ext>
            </a:extLst>
          </p:cNvPr>
          <p:cNvSpPr txBox="1"/>
          <p:nvPr/>
        </p:nvSpPr>
        <p:spPr>
          <a:xfrm>
            <a:off x="3871620" y="2593382"/>
            <a:ext cx="524561" cy="342658"/>
          </a:xfrm>
          <a:prstGeom prst="rect">
            <a:avLst/>
          </a:prstGeom>
          <a:noFill/>
        </p:spPr>
        <p:txBody>
          <a:bodyPr wrap="square" lIns="0" tIns="0" rIns="0" bIns="0" rtlCol="0">
            <a:spAutoFit/>
          </a:bodyPr>
          <a:lstStyle/>
          <a:p>
            <a:pPr algn="ctr">
              <a:lnSpc>
                <a:spcPct val="120000"/>
              </a:lnSpc>
              <a:spcBef>
                <a:spcPts val="800"/>
              </a:spcBef>
            </a:pPr>
            <a:r>
              <a:rPr lang="en-GB" sz="2000" dirty="0"/>
              <a:t>✅</a:t>
            </a:r>
          </a:p>
        </p:txBody>
      </p:sp>
      <p:sp>
        <p:nvSpPr>
          <p:cNvPr id="33" name="Textfeld 32">
            <a:extLst>
              <a:ext uri="{FF2B5EF4-FFF2-40B4-BE49-F238E27FC236}">
                <a16:creationId xmlns:a16="http://schemas.microsoft.com/office/drawing/2014/main" id="{BE4C6354-DF7B-BB77-7DE3-0653141D3547}"/>
              </a:ext>
            </a:extLst>
          </p:cNvPr>
          <p:cNvSpPr txBox="1"/>
          <p:nvPr/>
        </p:nvSpPr>
        <p:spPr>
          <a:xfrm>
            <a:off x="3871620" y="2165947"/>
            <a:ext cx="524561" cy="342658"/>
          </a:xfrm>
          <a:prstGeom prst="rect">
            <a:avLst/>
          </a:prstGeom>
          <a:noFill/>
        </p:spPr>
        <p:txBody>
          <a:bodyPr wrap="square" lIns="0" tIns="0" rIns="0" bIns="0" rtlCol="0">
            <a:spAutoFit/>
          </a:bodyPr>
          <a:lstStyle/>
          <a:p>
            <a:pPr algn="ctr">
              <a:lnSpc>
                <a:spcPct val="120000"/>
              </a:lnSpc>
              <a:spcBef>
                <a:spcPts val="800"/>
              </a:spcBef>
            </a:pPr>
            <a:r>
              <a:rPr lang="en-GB" sz="2000" dirty="0"/>
              <a:t>✅</a:t>
            </a:r>
          </a:p>
        </p:txBody>
      </p:sp>
      <p:sp>
        <p:nvSpPr>
          <p:cNvPr id="34" name="Textfeld 33">
            <a:extLst>
              <a:ext uri="{FF2B5EF4-FFF2-40B4-BE49-F238E27FC236}">
                <a16:creationId xmlns:a16="http://schemas.microsoft.com/office/drawing/2014/main" id="{4260009A-4E9F-0B4D-0B7A-8B2A81A98C22}"/>
              </a:ext>
            </a:extLst>
          </p:cNvPr>
          <p:cNvSpPr txBox="1"/>
          <p:nvPr/>
        </p:nvSpPr>
        <p:spPr>
          <a:xfrm>
            <a:off x="5442473" y="2158362"/>
            <a:ext cx="524561" cy="342658"/>
          </a:xfrm>
          <a:prstGeom prst="rect">
            <a:avLst/>
          </a:prstGeom>
          <a:noFill/>
        </p:spPr>
        <p:txBody>
          <a:bodyPr wrap="square" lIns="0" tIns="0" rIns="0" bIns="0" rtlCol="0">
            <a:spAutoFit/>
          </a:bodyPr>
          <a:lstStyle/>
          <a:p>
            <a:pPr algn="ctr">
              <a:lnSpc>
                <a:spcPct val="120000"/>
              </a:lnSpc>
              <a:spcBef>
                <a:spcPts val="800"/>
              </a:spcBef>
            </a:pPr>
            <a:r>
              <a:rPr lang="en-GB" sz="2000" dirty="0"/>
              <a:t>✅</a:t>
            </a:r>
          </a:p>
        </p:txBody>
      </p:sp>
      <p:sp>
        <p:nvSpPr>
          <p:cNvPr id="35" name="Textfeld 34">
            <a:extLst>
              <a:ext uri="{FF2B5EF4-FFF2-40B4-BE49-F238E27FC236}">
                <a16:creationId xmlns:a16="http://schemas.microsoft.com/office/drawing/2014/main" id="{0FADB193-5D6E-364D-CAF3-48C355D221E2}"/>
              </a:ext>
            </a:extLst>
          </p:cNvPr>
          <p:cNvSpPr txBox="1"/>
          <p:nvPr/>
        </p:nvSpPr>
        <p:spPr>
          <a:xfrm>
            <a:off x="5448000" y="2582342"/>
            <a:ext cx="524561" cy="342658"/>
          </a:xfrm>
          <a:prstGeom prst="rect">
            <a:avLst/>
          </a:prstGeom>
          <a:noFill/>
        </p:spPr>
        <p:txBody>
          <a:bodyPr wrap="square" lIns="0" tIns="0" rIns="0" bIns="0" rtlCol="0">
            <a:spAutoFit/>
          </a:bodyPr>
          <a:lstStyle/>
          <a:p>
            <a:pPr algn="ctr">
              <a:lnSpc>
                <a:spcPct val="120000"/>
              </a:lnSpc>
              <a:spcBef>
                <a:spcPts val="800"/>
              </a:spcBef>
            </a:pPr>
            <a:r>
              <a:rPr lang="en-GB" sz="2000" dirty="0"/>
              <a:t>✅</a:t>
            </a:r>
          </a:p>
        </p:txBody>
      </p:sp>
      <p:sp>
        <p:nvSpPr>
          <p:cNvPr id="36" name="Textfeld 35">
            <a:extLst>
              <a:ext uri="{FF2B5EF4-FFF2-40B4-BE49-F238E27FC236}">
                <a16:creationId xmlns:a16="http://schemas.microsoft.com/office/drawing/2014/main" id="{0E5F08E0-ABA2-B2F3-9749-C5E13670C45E}"/>
              </a:ext>
            </a:extLst>
          </p:cNvPr>
          <p:cNvSpPr txBox="1"/>
          <p:nvPr/>
        </p:nvSpPr>
        <p:spPr>
          <a:xfrm>
            <a:off x="7337534" y="2572976"/>
            <a:ext cx="524561" cy="342658"/>
          </a:xfrm>
          <a:prstGeom prst="rect">
            <a:avLst/>
          </a:prstGeom>
          <a:noFill/>
        </p:spPr>
        <p:txBody>
          <a:bodyPr wrap="square" lIns="0" tIns="0" rIns="0" bIns="0" rtlCol="0">
            <a:spAutoFit/>
          </a:bodyPr>
          <a:lstStyle/>
          <a:p>
            <a:pPr algn="ctr">
              <a:lnSpc>
                <a:spcPct val="120000"/>
              </a:lnSpc>
              <a:spcBef>
                <a:spcPts val="800"/>
              </a:spcBef>
            </a:pPr>
            <a:r>
              <a:rPr lang="en-GB" sz="2000" dirty="0"/>
              <a:t>✅</a:t>
            </a:r>
          </a:p>
        </p:txBody>
      </p:sp>
      <p:sp>
        <p:nvSpPr>
          <p:cNvPr id="37" name="Rechteck: abgerundete Ecken 36">
            <a:extLst>
              <a:ext uri="{FF2B5EF4-FFF2-40B4-BE49-F238E27FC236}">
                <a16:creationId xmlns:a16="http://schemas.microsoft.com/office/drawing/2014/main" id="{A39A1825-88CA-E6AC-EC08-246031F5044A}"/>
              </a:ext>
            </a:extLst>
          </p:cNvPr>
          <p:cNvSpPr/>
          <p:nvPr/>
        </p:nvSpPr>
        <p:spPr>
          <a:xfrm>
            <a:off x="5213365" y="4072684"/>
            <a:ext cx="882636" cy="32004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CE Marking</a:t>
            </a:r>
          </a:p>
        </p:txBody>
      </p:sp>
    </p:spTree>
    <p:extLst>
      <p:ext uri="{BB962C8B-B14F-4D97-AF65-F5344CB8AC3E}">
        <p14:creationId xmlns:p14="http://schemas.microsoft.com/office/powerpoint/2010/main" val="303201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E9D551B-8246-D518-DF84-F66FBE66649D}"/>
              </a:ext>
            </a:extLst>
          </p:cNvPr>
          <p:cNvSpPr>
            <a:spLocks noGrp="1"/>
          </p:cNvSpPr>
          <p:nvPr>
            <p:ph type="sldNum" sz="quarter" idx="12"/>
          </p:nvPr>
        </p:nvSpPr>
        <p:spPr/>
        <p:txBody>
          <a:bodyPr/>
          <a:lstStyle/>
          <a:p>
            <a:fld id="{D836C0FE-70CA-4950-82D6-CF602CC2B770}" type="slidenum">
              <a:rPr lang="en-GB" smtClean="0"/>
              <a:t>50</a:t>
            </a:fld>
            <a:endParaRPr lang="en-GB" dirty="0"/>
          </a:p>
        </p:txBody>
      </p:sp>
      <p:sp>
        <p:nvSpPr>
          <p:cNvPr id="3" name="Titel 2">
            <a:extLst>
              <a:ext uri="{FF2B5EF4-FFF2-40B4-BE49-F238E27FC236}">
                <a16:creationId xmlns:a16="http://schemas.microsoft.com/office/drawing/2014/main" id="{3CEF419B-ED7E-2ABC-DBBF-449F458D5514}"/>
              </a:ext>
            </a:extLst>
          </p:cNvPr>
          <p:cNvSpPr>
            <a:spLocks noGrp="1"/>
          </p:cNvSpPr>
          <p:nvPr>
            <p:ph type="title"/>
          </p:nvPr>
        </p:nvSpPr>
        <p:spPr/>
        <p:txBody>
          <a:bodyPr/>
          <a:lstStyle/>
          <a:p>
            <a:r>
              <a:rPr lang="en-GB" dirty="0"/>
              <a:t>ISO 14001: The Silver Bullet We have been Looking For?</a:t>
            </a:r>
          </a:p>
        </p:txBody>
      </p:sp>
      <p:sp>
        <p:nvSpPr>
          <p:cNvPr id="7" name="Inhaltsplatzhalter 6">
            <a:extLst>
              <a:ext uri="{FF2B5EF4-FFF2-40B4-BE49-F238E27FC236}">
                <a16:creationId xmlns:a16="http://schemas.microsoft.com/office/drawing/2014/main" id="{510414D7-0C34-236A-AC47-EF774CC8763A}"/>
              </a:ext>
            </a:extLst>
          </p:cNvPr>
          <p:cNvSpPr>
            <a:spLocks noGrp="1"/>
          </p:cNvSpPr>
          <p:nvPr>
            <p:ph sz="half" idx="1"/>
          </p:nvPr>
        </p:nvSpPr>
        <p:spPr>
          <a:xfrm>
            <a:off x="695325" y="1485000"/>
            <a:ext cx="5184775" cy="4320000"/>
          </a:xfrm>
        </p:spPr>
        <p:txBody>
          <a:bodyPr>
            <a:normAutofit lnSpcReduction="10000"/>
          </a:bodyPr>
          <a:lstStyle/>
          <a:p>
            <a:r>
              <a:rPr lang="en-GB" b="1" dirty="0"/>
              <a:t>Implementation challenges:</a:t>
            </a:r>
          </a:p>
          <a:p>
            <a:pPr lvl="1"/>
            <a:r>
              <a:rPr lang="en-GB" dirty="0"/>
              <a:t>Documentation-heavy </a:t>
            </a:r>
          </a:p>
          <a:p>
            <a:pPr lvl="1"/>
            <a:r>
              <a:rPr lang="en-GB" dirty="0"/>
              <a:t>Resource-intensive</a:t>
            </a:r>
          </a:p>
          <a:p>
            <a:pPr lvl="1"/>
            <a:r>
              <a:rPr lang="en-GB" dirty="0"/>
              <a:t>Integration difficulties</a:t>
            </a:r>
            <a:br>
              <a:rPr lang="en-GB" dirty="0"/>
            </a:br>
            <a:endParaRPr lang="en-GB" dirty="0"/>
          </a:p>
          <a:p>
            <a:r>
              <a:rPr lang="en-GB" b="1" dirty="0"/>
              <a:t>Performance issues:</a:t>
            </a:r>
          </a:p>
          <a:p>
            <a:pPr lvl="1"/>
            <a:r>
              <a:rPr lang="en-GB" dirty="0"/>
              <a:t>Focuses on systems </a:t>
            </a:r>
            <a:br>
              <a:rPr lang="en-GB" dirty="0"/>
            </a:br>
            <a:r>
              <a:rPr lang="en-GB" dirty="0"/>
              <a:t>👉 not environmental outcomes</a:t>
            </a:r>
          </a:p>
          <a:p>
            <a:pPr lvl="1"/>
            <a:r>
              <a:rPr lang="en-GB" dirty="0"/>
              <a:t>unambitious environmental objectives</a:t>
            </a:r>
          </a:p>
        </p:txBody>
      </p:sp>
      <p:sp>
        <p:nvSpPr>
          <p:cNvPr id="8" name="Inhaltsplatzhalter 7">
            <a:extLst>
              <a:ext uri="{FF2B5EF4-FFF2-40B4-BE49-F238E27FC236}">
                <a16:creationId xmlns:a16="http://schemas.microsoft.com/office/drawing/2014/main" id="{48FBDBC6-D475-3AC7-5E04-C814CD47A65E}"/>
              </a:ext>
            </a:extLst>
          </p:cNvPr>
          <p:cNvSpPr>
            <a:spLocks noGrp="1"/>
          </p:cNvSpPr>
          <p:nvPr>
            <p:ph sz="half" idx="2"/>
          </p:nvPr>
        </p:nvSpPr>
        <p:spPr>
          <a:xfrm>
            <a:off x="6311900" y="1485000"/>
            <a:ext cx="5544100" cy="4680000"/>
          </a:xfrm>
        </p:spPr>
        <p:txBody>
          <a:bodyPr>
            <a:normAutofit lnSpcReduction="10000"/>
          </a:bodyPr>
          <a:lstStyle/>
          <a:p>
            <a:r>
              <a:rPr lang="en-GB" b="1" dirty="0"/>
              <a:t>Strategic shortcomings:</a:t>
            </a:r>
          </a:p>
          <a:p>
            <a:pPr lvl="1"/>
            <a:r>
              <a:rPr lang="en-GB" dirty="0"/>
              <a:t>Can be a compliance "box-ticking exercise„</a:t>
            </a:r>
          </a:p>
          <a:p>
            <a:pPr lvl="1"/>
            <a:r>
              <a:rPr lang="en-GB" dirty="0"/>
              <a:t>Limited (environmental) scope </a:t>
            </a:r>
          </a:p>
          <a:p>
            <a:pPr lvl="1"/>
            <a:r>
              <a:rPr lang="en-GB" dirty="0"/>
              <a:t>May not drive real innovation</a:t>
            </a:r>
            <a:br>
              <a:rPr lang="en-GB" dirty="0"/>
            </a:br>
            <a:endParaRPr lang="en-GB" dirty="0"/>
          </a:p>
          <a:p>
            <a:r>
              <a:rPr lang="en-GB" b="1" dirty="0"/>
              <a:t>Certification process:</a:t>
            </a:r>
          </a:p>
          <a:p>
            <a:pPr lvl="1"/>
            <a:r>
              <a:rPr lang="en-GB" dirty="0"/>
              <a:t>Inconsistent quality among certification bodies</a:t>
            </a:r>
          </a:p>
          <a:p>
            <a:pPr lvl="1"/>
            <a:r>
              <a:rPr lang="en-GB" dirty="0"/>
              <a:t>Potential auditor conflicts of interest</a:t>
            </a:r>
          </a:p>
          <a:p>
            <a:pPr lvl="1"/>
            <a:r>
              <a:rPr lang="en-GB" dirty="0"/>
              <a:t>Limited transparency in audit findings</a:t>
            </a:r>
          </a:p>
        </p:txBody>
      </p:sp>
      <p:sp>
        <p:nvSpPr>
          <p:cNvPr id="5" name="Datumsplatzhalter 4">
            <a:extLst>
              <a:ext uri="{FF2B5EF4-FFF2-40B4-BE49-F238E27FC236}">
                <a16:creationId xmlns:a16="http://schemas.microsoft.com/office/drawing/2014/main" id="{36A6BA0D-9CD3-AB38-5245-079FAE405C5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547103B-62FE-EDA8-D346-79C180C3A9E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926985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63BB0-1284-0612-9200-CF77C8E6B4A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49CE800-ECDA-F8C5-D59F-C2AC1FF94783}"/>
              </a:ext>
            </a:extLst>
          </p:cNvPr>
          <p:cNvSpPr>
            <a:spLocks noGrp="1"/>
          </p:cNvSpPr>
          <p:nvPr>
            <p:ph type="title"/>
          </p:nvPr>
        </p:nvSpPr>
        <p:spPr/>
        <p:txBody>
          <a:bodyPr/>
          <a:lstStyle/>
          <a:p>
            <a:r>
              <a:rPr lang="en-GB" dirty="0"/>
              <a:t>EMS a la </a:t>
            </a:r>
            <a:br>
              <a:rPr lang="en-GB" dirty="0"/>
            </a:br>
            <a:r>
              <a:rPr lang="en-GB" dirty="0"/>
              <a:t>EMAS</a:t>
            </a:r>
          </a:p>
        </p:txBody>
      </p:sp>
      <p:sp>
        <p:nvSpPr>
          <p:cNvPr id="2" name="Foliennummernplatzhalter 1">
            <a:extLst>
              <a:ext uri="{FF2B5EF4-FFF2-40B4-BE49-F238E27FC236}">
                <a16:creationId xmlns:a16="http://schemas.microsoft.com/office/drawing/2014/main" id="{D40783FE-8CB6-0F70-D19D-1CCFEEFCA90B}"/>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51</a:t>
            </a:fld>
            <a:endParaRPr lang="en-GB" dirty="0"/>
          </a:p>
        </p:txBody>
      </p:sp>
      <p:sp>
        <p:nvSpPr>
          <p:cNvPr id="6" name="Fußzeilenplatzhalter 5">
            <a:extLst>
              <a:ext uri="{FF2B5EF4-FFF2-40B4-BE49-F238E27FC236}">
                <a16:creationId xmlns:a16="http://schemas.microsoft.com/office/drawing/2014/main" id="{1A0DE9AB-4FC3-7DC0-6896-8FE69A94E827}"/>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3953884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4E5DA-DC4D-32B6-F26A-C69E5D866AC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50D4799-0477-30E2-71FB-AAA0ACC3DCCA}"/>
              </a:ext>
            </a:extLst>
          </p:cNvPr>
          <p:cNvSpPr>
            <a:spLocks noGrp="1"/>
          </p:cNvSpPr>
          <p:nvPr>
            <p:ph type="sldNum" sz="quarter" idx="12"/>
          </p:nvPr>
        </p:nvSpPr>
        <p:spPr/>
        <p:txBody>
          <a:bodyPr/>
          <a:lstStyle/>
          <a:p>
            <a:fld id="{D836C0FE-70CA-4950-82D6-CF602CC2B770}" type="slidenum">
              <a:rPr lang="en-GB" smtClean="0"/>
              <a:t>52</a:t>
            </a:fld>
            <a:endParaRPr lang="en-GB" dirty="0"/>
          </a:p>
        </p:txBody>
      </p:sp>
      <p:sp>
        <p:nvSpPr>
          <p:cNvPr id="3" name="Titel 2">
            <a:extLst>
              <a:ext uri="{FF2B5EF4-FFF2-40B4-BE49-F238E27FC236}">
                <a16:creationId xmlns:a16="http://schemas.microsoft.com/office/drawing/2014/main" id="{6F41198B-6FA0-E32F-F770-19BD9F76F411}"/>
              </a:ext>
            </a:extLst>
          </p:cNvPr>
          <p:cNvSpPr>
            <a:spLocks noGrp="1"/>
          </p:cNvSpPr>
          <p:nvPr>
            <p:ph type="title"/>
          </p:nvPr>
        </p:nvSpPr>
        <p:spPr/>
        <p:txBody>
          <a:bodyPr/>
          <a:lstStyle/>
          <a:p>
            <a:r>
              <a:rPr lang="en-GB" dirty="0"/>
              <a:t>What is EMAS?</a:t>
            </a:r>
          </a:p>
        </p:txBody>
      </p:sp>
      <p:sp>
        <p:nvSpPr>
          <p:cNvPr id="4" name="Inhaltsplatzhalter 3">
            <a:extLst>
              <a:ext uri="{FF2B5EF4-FFF2-40B4-BE49-F238E27FC236}">
                <a16:creationId xmlns:a16="http://schemas.microsoft.com/office/drawing/2014/main" id="{189A1A63-96D9-B4C8-EF56-BA6CB508ABB7}"/>
              </a:ext>
            </a:extLst>
          </p:cNvPr>
          <p:cNvSpPr>
            <a:spLocks noGrp="1"/>
          </p:cNvSpPr>
          <p:nvPr>
            <p:ph idx="1"/>
          </p:nvPr>
        </p:nvSpPr>
        <p:spPr/>
        <p:txBody>
          <a:bodyPr>
            <a:normAutofit fontScale="85000" lnSpcReduction="10000"/>
          </a:bodyPr>
          <a:lstStyle/>
          <a:p>
            <a:pPr marL="0" indent="0" algn="ctr">
              <a:buNone/>
            </a:pPr>
            <a:r>
              <a:rPr lang="en-GB" sz="32400" dirty="0"/>
              <a:t>🤔</a:t>
            </a:r>
          </a:p>
        </p:txBody>
      </p:sp>
      <p:sp>
        <p:nvSpPr>
          <p:cNvPr id="5" name="Datumsplatzhalter 4">
            <a:extLst>
              <a:ext uri="{FF2B5EF4-FFF2-40B4-BE49-F238E27FC236}">
                <a16:creationId xmlns:a16="http://schemas.microsoft.com/office/drawing/2014/main" id="{836184A7-0C22-18B8-D001-369B05A4C18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AE87DD3-B10A-55E4-ECFC-DAB90445DB2B}"/>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500053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594EC0A-54C7-C7F5-741A-377ADDBD15DF}"/>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F22183FE-35A9-B39D-F6DE-15295F96FEB5}"/>
              </a:ext>
            </a:extLst>
          </p:cNvPr>
          <p:cNvSpPr>
            <a:spLocks noGrp="1"/>
          </p:cNvSpPr>
          <p:nvPr>
            <p:ph type="title"/>
          </p:nvPr>
        </p:nvSpPr>
        <p:spPr/>
        <p:txBody>
          <a:bodyPr/>
          <a:lstStyle/>
          <a:p>
            <a:r>
              <a:rPr lang="en-GB" dirty="0"/>
              <a:t>Well, a Beefed-Up Version of ISO 😉</a:t>
            </a:r>
          </a:p>
        </p:txBody>
      </p:sp>
      <p:sp>
        <p:nvSpPr>
          <p:cNvPr id="4" name="Inhaltsplatzhalter 3">
            <a:extLst>
              <a:ext uri="{FF2B5EF4-FFF2-40B4-BE49-F238E27FC236}">
                <a16:creationId xmlns:a16="http://schemas.microsoft.com/office/drawing/2014/main" id="{ADDAC9BC-EEE7-F829-7A89-EF8D3C9A67E3}"/>
              </a:ext>
            </a:extLst>
          </p:cNvPr>
          <p:cNvSpPr>
            <a:spLocks noGrp="1"/>
          </p:cNvSpPr>
          <p:nvPr>
            <p:ph idx="1"/>
          </p:nvPr>
        </p:nvSpPr>
        <p:spPr/>
        <p:txBody>
          <a:bodyPr/>
          <a:lstStyle/>
          <a:p>
            <a:pPr>
              <a:tabLst>
                <a:tab pos="7167563" algn="l"/>
              </a:tabLst>
            </a:pPr>
            <a:r>
              <a:rPr lang="en-GB" b="1" dirty="0"/>
              <a:t>EMAS = Eco-Management and Audit Scheme</a:t>
            </a:r>
          </a:p>
          <a:p>
            <a:r>
              <a:rPr lang="en-GB" dirty="0"/>
              <a:t>EU voluntary environmental management instrument established in 1993</a:t>
            </a:r>
          </a:p>
          <a:p>
            <a:r>
              <a:rPr lang="en-GB" dirty="0"/>
              <a:t>Main idea </a:t>
            </a:r>
            <a:r>
              <a:rPr lang="en-GB" b="1" dirty="0"/>
              <a:t>= more “complete &amp; transparent” than ISO</a:t>
            </a:r>
          </a:p>
          <a:p>
            <a:pPr lvl="1"/>
            <a:r>
              <a:rPr lang="en-GB" dirty="0"/>
              <a:t>public environmental reporting through validated statements 👉 transparency</a:t>
            </a:r>
          </a:p>
          <a:p>
            <a:pPr lvl="1"/>
            <a:r>
              <a:rPr lang="en-GB" dirty="0"/>
              <a:t>additional requirements for environmental performance 👉 “completeness”</a:t>
            </a:r>
          </a:p>
          <a:p>
            <a:pPr lvl="1"/>
            <a:r>
              <a:rPr lang="en-GB" dirty="0"/>
              <a:t>employee involvement as a core component</a:t>
            </a:r>
          </a:p>
          <a:p>
            <a:pPr lvl="1"/>
            <a:r>
              <a:rPr lang="en-GB" dirty="0"/>
              <a:t> independent verification by government-accredited verifiers</a:t>
            </a:r>
          </a:p>
          <a:p>
            <a:pPr lvl="1"/>
            <a:r>
              <a:rPr lang="en-GB" dirty="0"/>
              <a:t>public registry</a:t>
            </a:r>
          </a:p>
        </p:txBody>
      </p:sp>
      <p:sp>
        <p:nvSpPr>
          <p:cNvPr id="5" name="Datumsplatzhalter 4">
            <a:extLst>
              <a:ext uri="{FF2B5EF4-FFF2-40B4-BE49-F238E27FC236}">
                <a16:creationId xmlns:a16="http://schemas.microsoft.com/office/drawing/2014/main" id="{1D5025F6-C4FD-2E99-1C38-7F6E14EC758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9986235-3DAB-9490-4957-79D0843228E3}"/>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967448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DD320-978F-B694-77F6-468EA08A57B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0FD9C5E-995C-E63A-3EFE-BFE01EE34BB4}"/>
              </a:ext>
            </a:extLst>
          </p:cNvPr>
          <p:cNvSpPr>
            <a:spLocks noGrp="1"/>
          </p:cNvSpPr>
          <p:nvPr>
            <p:ph type="sldNum" sz="quarter" idx="12"/>
          </p:nvPr>
        </p:nvSpPr>
        <p:spPr/>
        <p:txBody>
          <a:bodyPr/>
          <a:lstStyle/>
          <a:p>
            <a:fld id="{D836C0FE-70CA-4950-82D6-CF602CC2B770}" type="slidenum">
              <a:rPr lang="en-GB" smtClean="0"/>
              <a:t>54</a:t>
            </a:fld>
            <a:endParaRPr lang="en-GB" dirty="0"/>
          </a:p>
        </p:txBody>
      </p:sp>
      <p:sp>
        <p:nvSpPr>
          <p:cNvPr id="3" name="Titel 2">
            <a:extLst>
              <a:ext uri="{FF2B5EF4-FFF2-40B4-BE49-F238E27FC236}">
                <a16:creationId xmlns:a16="http://schemas.microsoft.com/office/drawing/2014/main" id="{60DD2520-B7C6-9A96-51F6-27DF08A0494F}"/>
              </a:ext>
            </a:extLst>
          </p:cNvPr>
          <p:cNvSpPr>
            <a:spLocks noGrp="1"/>
          </p:cNvSpPr>
          <p:nvPr>
            <p:ph type="title"/>
          </p:nvPr>
        </p:nvSpPr>
        <p:spPr/>
        <p:txBody>
          <a:bodyPr/>
          <a:lstStyle/>
          <a:p>
            <a:r>
              <a:rPr lang="en-GB" dirty="0"/>
              <a:t>ISO vs. EMAS</a:t>
            </a:r>
          </a:p>
        </p:txBody>
      </p:sp>
      <p:graphicFrame>
        <p:nvGraphicFramePr>
          <p:cNvPr id="7" name="Inhaltsplatzhalter 6">
            <a:extLst>
              <a:ext uri="{FF2B5EF4-FFF2-40B4-BE49-F238E27FC236}">
                <a16:creationId xmlns:a16="http://schemas.microsoft.com/office/drawing/2014/main" id="{1ECA715D-3669-B203-D274-F14CA1D315EB}"/>
              </a:ext>
            </a:extLst>
          </p:cNvPr>
          <p:cNvGraphicFramePr>
            <a:graphicFrameLocks noGrp="1"/>
          </p:cNvGraphicFramePr>
          <p:nvPr>
            <p:ph idx="1"/>
            <p:extLst>
              <p:ext uri="{D42A27DB-BD31-4B8C-83A1-F6EECF244321}">
                <p14:modId xmlns:p14="http://schemas.microsoft.com/office/powerpoint/2010/main" val="852437328"/>
              </p:ext>
            </p:extLst>
          </p:nvPr>
        </p:nvGraphicFramePr>
        <p:xfrm>
          <a:off x="695324" y="1160470"/>
          <a:ext cx="10872676" cy="5004530"/>
        </p:xfrm>
        <a:graphic>
          <a:graphicData uri="http://schemas.openxmlformats.org/drawingml/2006/table">
            <a:tbl>
              <a:tblPr firstRow="1" firstCol="1">
                <a:tableStyleId>{793D81CF-94F2-401A-BA57-92F5A7B2D0C5}</a:tableStyleId>
              </a:tblPr>
              <a:tblGrid>
                <a:gridCol w="2520676">
                  <a:extLst>
                    <a:ext uri="{9D8B030D-6E8A-4147-A177-3AD203B41FA5}">
                      <a16:colId xmlns:a16="http://schemas.microsoft.com/office/drawing/2014/main" val="2700246514"/>
                    </a:ext>
                  </a:extLst>
                </a:gridCol>
                <a:gridCol w="4176000">
                  <a:extLst>
                    <a:ext uri="{9D8B030D-6E8A-4147-A177-3AD203B41FA5}">
                      <a16:colId xmlns:a16="http://schemas.microsoft.com/office/drawing/2014/main" val="1233616725"/>
                    </a:ext>
                  </a:extLst>
                </a:gridCol>
                <a:gridCol w="4176000">
                  <a:extLst>
                    <a:ext uri="{9D8B030D-6E8A-4147-A177-3AD203B41FA5}">
                      <a16:colId xmlns:a16="http://schemas.microsoft.com/office/drawing/2014/main" val="3751637259"/>
                    </a:ext>
                  </a:extLst>
                </a:gridCol>
              </a:tblGrid>
              <a:tr h="436669">
                <a:tc>
                  <a:txBody>
                    <a:bodyPr/>
                    <a:lstStyle/>
                    <a:p>
                      <a:r>
                        <a:rPr lang="de-AT" sz="1800" dirty="0"/>
                        <a:t>Aspect</a:t>
                      </a:r>
                    </a:p>
                  </a:txBody>
                  <a:tcPr marL="48250" marR="48250" marT="24125" marB="24125" anchor="ctr"/>
                </a:tc>
                <a:tc>
                  <a:txBody>
                    <a:bodyPr/>
                    <a:lstStyle/>
                    <a:p>
                      <a:pPr marL="0" indent="0">
                        <a:buFont typeface="Arial" panose="020B0604020202020204" pitchFamily="34" charset="0"/>
                        <a:buNone/>
                      </a:pPr>
                      <a:r>
                        <a:rPr lang="de-AT" sz="1800" dirty="0"/>
                        <a:t>ISO 14001</a:t>
                      </a:r>
                    </a:p>
                  </a:txBody>
                  <a:tcPr marL="48250" marR="48250" marT="24125" marB="24125" anchor="ctr"/>
                </a:tc>
                <a:tc>
                  <a:txBody>
                    <a:bodyPr/>
                    <a:lstStyle/>
                    <a:p>
                      <a:pPr marL="0" indent="0">
                        <a:buFont typeface="Arial" panose="020B0604020202020204" pitchFamily="34" charset="0"/>
                        <a:buNone/>
                      </a:pPr>
                      <a:r>
                        <a:rPr lang="en-US" sz="1800" dirty="0"/>
                        <a:t>EMAS (Eco‑Management &amp; Audit Scheme)</a:t>
                      </a:r>
                    </a:p>
                  </a:txBody>
                  <a:tcPr marL="48250" marR="48250" marT="24125" marB="24125" anchor="ctr"/>
                </a:tc>
                <a:extLst>
                  <a:ext uri="{0D108BD9-81ED-4DB2-BD59-A6C34878D82A}">
                    <a16:rowId xmlns:a16="http://schemas.microsoft.com/office/drawing/2014/main" val="3650344215"/>
                  </a:ext>
                </a:extLst>
              </a:tr>
              <a:tr h="771707">
                <a:tc>
                  <a:txBody>
                    <a:bodyPr/>
                    <a:lstStyle/>
                    <a:p>
                      <a:r>
                        <a:rPr lang="de-AT" sz="1800" dirty="0"/>
                        <a:t>Type</a:t>
                      </a:r>
                    </a:p>
                  </a:txBody>
                  <a:tcPr marL="48250" marR="48250" marT="24125" marB="24125" anchor="ctr"/>
                </a:tc>
                <a:tc>
                  <a:txBody>
                    <a:bodyPr/>
                    <a:lstStyle/>
                    <a:p>
                      <a:pPr marL="0" indent="0">
                        <a:buFont typeface="Arial" panose="020B0604020202020204" pitchFamily="34" charset="0"/>
                        <a:buNone/>
                      </a:pPr>
                      <a:r>
                        <a:rPr lang="de-AT" sz="1800" dirty="0"/>
                        <a:t>Voluntary international ISO standard</a:t>
                      </a:r>
                    </a:p>
                  </a:txBody>
                  <a:tcPr marL="48250" marR="48250" marT="24125" marB="24125" anchor="ctr"/>
                </a:tc>
                <a:tc>
                  <a:txBody>
                    <a:bodyPr/>
                    <a:lstStyle/>
                    <a:p>
                      <a:pPr marL="0" indent="0">
                        <a:buFont typeface="Arial" panose="020B0604020202020204" pitchFamily="34" charset="0"/>
                        <a:buNone/>
                      </a:pPr>
                      <a:r>
                        <a:rPr lang="de-AT" sz="1800" dirty="0"/>
                        <a:t>EU Regulation 1221/2009 requiring formal registration</a:t>
                      </a:r>
                    </a:p>
                  </a:txBody>
                  <a:tcPr marL="48250" marR="48250" marT="24125" marB="24125" anchor="ctr"/>
                </a:tc>
                <a:extLst>
                  <a:ext uri="{0D108BD9-81ED-4DB2-BD59-A6C34878D82A}">
                    <a16:rowId xmlns:a16="http://schemas.microsoft.com/office/drawing/2014/main" val="267990653"/>
                  </a:ext>
                </a:extLst>
              </a:tr>
              <a:tr h="1126370">
                <a:tc>
                  <a:txBody>
                    <a:bodyPr/>
                    <a:lstStyle/>
                    <a:p>
                      <a:r>
                        <a:rPr lang="de-AT" sz="1800" dirty="0"/>
                        <a:t>Oversight</a:t>
                      </a:r>
                    </a:p>
                  </a:txBody>
                  <a:tcPr marL="48250" marR="48250" marT="24125" marB="24125" anchor="ctr"/>
                </a:tc>
                <a:tc>
                  <a:txBody>
                    <a:bodyPr/>
                    <a:lstStyle/>
                    <a:p>
                      <a:pPr marL="0" indent="0">
                        <a:buFont typeface="Arial" panose="020B0604020202020204" pitchFamily="34" charset="0"/>
                        <a:buNone/>
                      </a:pPr>
                      <a:r>
                        <a:rPr lang="en-US" sz="1800" dirty="0"/>
                        <a:t>Certificate issued by accredited certification body</a:t>
                      </a:r>
                    </a:p>
                  </a:txBody>
                  <a:tcPr marL="48250" marR="48250" marT="24125" marB="24125" anchor="ctr"/>
                </a:tc>
                <a:tc>
                  <a:txBody>
                    <a:bodyPr/>
                    <a:lstStyle/>
                    <a:p>
                      <a:pPr marL="0" indent="0">
                        <a:buFont typeface="Arial" panose="020B0604020202020204" pitchFamily="34" charset="0"/>
                        <a:buNone/>
                      </a:pPr>
                      <a:r>
                        <a:rPr lang="en-US" sz="1800" dirty="0"/>
                        <a:t>Verification by accredited environmental verifier plus registration by national Competent Body</a:t>
                      </a:r>
                    </a:p>
                  </a:txBody>
                  <a:tcPr marL="48250" marR="48250" marT="24125" marB="24125" anchor="ctr"/>
                </a:tc>
                <a:extLst>
                  <a:ext uri="{0D108BD9-81ED-4DB2-BD59-A6C34878D82A}">
                    <a16:rowId xmlns:a16="http://schemas.microsoft.com/office/drawing/2014/main" val="689870433"/>
                  </a:ext>
                </a:extLst>
              </a:tr>
              <a:tr h="771707">
                <a:tc>
                  <a:txBody>
                    <a:bodyPr/>
                    <a:lstStyle/>
                    <a:p>
                      <a:r>
                        <a:rPr lang="de-AT" sz="1800" dirty="0"/>
                        <a:t>Public reporting</a:t>
                      </a:r>
                    </a:p>
                  </a:txBody>
                  <a:tcPr marL="48250" marR="48250" marT="24125" marB="24125" anchor="ctr"/>
                </a:tc>
                <a:tc>
                  <a:txBody>
                    <a:bodyPr/>
                    <a:lstStyle/>
                    <a:p>
                      <a:pPr marL="0" indent="0">
                        <a:buFont typeface="Arial" panose="020B0604020202020204" pitchFamily="34" charset="0"/>
                        <a:buNone/>
                      </a:pPr>
                      <a:r>
                        <a:rPr lang="en-US" sz="1800" dirty="0"/>
                        <a:t>No mandatory external reporting beyond usual communications</a:t>
                      </a:r>
                    </a:p>
                  </a:txBody>
                  <a:tcPr marL="48250" marR="48250" marT="24125" marB="24125" anchor="ctr"/>
                </a:tc>
                <a:tc>
                  <a:txBody>
                    <a:bodyPr/>
                    <a:lstStyle/>
                    <a:p>
                      <a:pPr marL="0" indent="0">
                        <a:buFont typeface="Arial" panose="020B0604020202020204" pitchFamily="34" charset="0"/>
                        <a:buNone/>
                      </a:pPr>
                      <a:r>
                        <a:rPr lang="en-US" sz="1800" dirty="0"/>
                        <a:t>Annual validated environmental statement must be published</a:t>
                      </a:r>
                    </a:p>
                  </a:txBody>
                  <a:tcPr marL="48250" marR="48250" marT="24125" marB="24125" anchor="ctr"/>
                </a:tc>
                <a:extLst>
                  <a:ext uri="{0D108BD9-81ED-4DB2-BD59-A6C34878D82A}">
                    <a16:rowId xmlns:a16="http://schemas.microsoft.com/office/drawing/2014/main" val="534759244"/>
                  </a:ext>
                </a:extLst>
              </a:tr>
              <a:tr h="1126370">
                <a:tc>
                  <a:txBody>
                    <a:bodyPr/>
                    <a:lstStyle/>
                    <a:p>
                      <a:r>
                        <a:rPr lang="de-AT" sz="1800" dirty="0"/>
                        <a:t>Performance indicators</a:t>
                      </a:r>
                    </a:p>
                  </a:txBody>
                  <a:tcPr marL="48250" marR="48250" marT="24125" marB="24125" anchor="ctr"/>
                </a:tc>
                <a:tc>
                  <a:txBody>
                    <a:bodyPr/>
                    <a:lstStyle/>
                    <a:p>
                      <a:pPr marL="0" indent="0">
                        <a:buFont typeface="Arial" panose="020B0604020202020204" pitchFamily="34" charset="0"/>
                        <a:buNone/>
                      </a:pPr>
                      <a:r>
                        <a:rPr lang="en-US" sz="1800" dirty="0"/>
                        <a:t>Organization chooses its own KPIs</a:t>
                      </a:r>
                    </a:p>
                  </a:txBody>
                  <a:tcPr marL="48250" marR="48250" marT="24125" marB="24125" anchor="ctr"/>
                </a:tc>
                <a:tc>
                  <a:txBody>
                    <a:bodyPr/>
                    <a:lstStyle/>
                    <a:p>
                      <a:pPr marL="0" indent="0">
                        <a:buFont typeface="Arial" panose="020B0604020202020204" pitchFamily="34" charset="0"/>
                        <a:buNone/>
                      </a:pPr>
                      <a:r>
                        <a:rPr lang="en-US" sz="1800" dirty="0"/>
                        <a:t>Core EMAS KPIs on energy, material, water, waste, biodiversity and emissions must be disclosed</a:t>
                      </a:r>
                    </a:p>
                  </a:txBody>
                  <a:tcPr marL="48250" marR="48250" marT="24125" marB="24125" anchor="ctr"/>
                </a:tc>
                <a:extLst>
                  <a:ext uri="{0D108BD9-81ED-4DB2-BD59-A6C34878D82A}">
                    <a16:rowId xmlns:a16="http://schemas.microsoft.com/office/drawing/2014/main" val="1943522309"/>
                  </a:ext>
                </a:extLst>
              </a:tr>
              <a:tr h="771707">
                <a:tc>
                  <a:txBody>
                    <a:bodyPr/>
                    <a:lstStyle/>
                    <a:p>
                      <a:r>
                        <a:rPr lang="de-AT" sz="1800" dirty="0"/>
                        <a:t>Continual improvement proof</a:t>
                      </a:r>
                    </a:p>
                  </a:txBody>
                  <a:tcPr marL="48250" marR="48250" marT="24125" marB="24125" anchor="ctr"/>
                </a:tc>
                <a:tc>
                  <a:txBody>
                    <a:bodyPr/>
                    <a:lstStyle/>
                    <a:p>
                      <a:pPr marL="0" indent="0">
                        <a:buFont typeface="Arial" panose="020B0604020202020204" pitchFamily="34" charset="0"/>
                        <a:buNone/>
                      </a:pPr>
                      <a:r>
                        <a:rPr lang="en-US" sz="1800" dirty="0"/>
                        <a:t>Show progress toward self‑set objectives</a:t>
                      </a:r>
                    </a:p>
                  </a:txBody>
                  <a:tcPr marL="48250" marR="48250" marT="24125" marB="24125" anchor="ctr"/>
                </a:tc>
                <a:tc>
                  <a:txBody>
                    <a:bodyPr/>
                    <a:lstStyle/>
                    <a:p>
                      <a:pPr marL="0" indent="0">
                        <a:buFont typeface="Arial" panose="020B0604020202020204" pitchFamily="34" charset="0"/>
                        <a:buNone/>
                      </a:pPr>
                      <a:r>
                        <a:rPr lang="en-US" sz="1800" dirty="0"/>
                        <a:t>Demonstrate measurable year‑on‑year environmental performance improvement</a:t>
                      </a:r>
                    </a:p>
                  </a:txBody>
                  <a:tcPr marL="48250" marR="48250" marT="24125" marB="24125" anchor="ctr"/>
                </a:tc>
                <a:extLst>
                  <a:ext uri="{0D108BD9-81ED-4DB2-BD59-A6C34878D82A}">
                    <a16:rowId xmlns:a16="http://schemas.microsoft.com/office/drawing/2014/main" val="2327748032"/>
                  </a:ext>
                </a:extLst>
              </a:tr>
            </a:tbl>
          </a:graphicData>
        </a:graphic>
      </p:graphicFrame>
      <p:sp>
        <p:nvSpPr>
          <p:cNvPr id="5" name="Datumsplatzhalter 4">
            <a:extLst>
              <a:ext uri="{FF2B5EF4-FFF2-40B4-BE49-F238E27FC236}">
                <a16:creationId xmlns:a16="http://schemas.microsoft.com/office/drawing/2014/main" id="{F6D40FB3-1883-B5D0-99C9-816FBD77F6E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D83FFEE-BCFB-40A3-84FE-E5F82CAFF204}"/>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660804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D194A-64B5-79D8-B670-E9348203004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E69A6A-321C-E631-1AAA-0939933A096E}"/>
              </a:ext>
            </a:extLst>
          </p:cNvPr>
          <p:cNvSpPr>
            <a:spLocks noGrp="1"/>
          </p:cNvSpPr>
          <p:nvPr>
            <p:ph type="sldNum" sz="quarter" idx="12"/>
          </p:nvPr>
        </p:nvSpPr>
        <p:spPr/>
        <p:txBody>
          <a:bodyPr/>
          <a:lstStyle/>
          <a:p>
            <a:fld id="{D836C0FE-70CA-4950-82D6-CF602CC2B770}" type="slidenum">
              <a:rPr lang="en-GB" smtClean="0"/>
              <a:t>55</a:t>
            </a:fld>
            <a:endParaRPr lang="en-GB" dirty="0"/>
          </a:p>
        </p:txBody>
      </p:sp>
      <p:sp>
        <p:nvSpPr>
          <p:cNvPr id="3" name="Titel 2">
            <a:extLst>
              <a:ext uri="{FF2B5EF4-FFF2-40B4-BE49-F238E27FC236}">
                <a16:creationId xmlns:a16="http://schemas.microsoft.com/office/drawing/2014/main" id="{7FCD6EE7-7EE7-7BE6-B4A4-04A8D74E1250}"/>
              </a:ext>
            </a:extLst>
          </p:cNvPr>
          <p:cNvSpPr>
            <a:spLocks noGrp="1"/>
          </p:cNvSpPr>
          <p:nvPr>
            <p:ph type="title"/>
          </p:nvPr>
        </p:nvSpPr>
        <p:spPr/>
        <p:txBody>
          <a:bodyPr/>
          <a:lstStyle/>
          <a:p>
            <a:r>
              <a:rPr lang="en-GB" dirty="0"/>
              <a:t>ISO vs. EMAS</a:t>
            </a:r>
          </a:p>
        </p:txBody>
      </p:sp>
      <p:graphicFrame>
        <p:nvGraphicFramePr>
          <p:cNvPr id="7" name="Inhaltsplatzhalter 6">
            <a:extLst>
              <a:ext uri="{FF2B5EF4-FFF2-40B4-BE49-F238E27FC236}">
                <a16:creationId xmlns:a16="http://schemas.microsoft.com/office/drawing/2014/main" id="{0FAA041A-51C6-99C2-1CB3-D9F3A2BC7A31}"/>
              </a:ext>
            </a:extLst>
          </p:cNvPr>
          <p:cNvGraphicFramePr>
            <a:graphicFrameLocks noGrp="1"/>
          </p:cNvGraphicFramePr>
          <p:nvPr>
            <p:ph idx="1"/>
            <p:extLst>
              <p:ext uri="{D42A27DB-BD31-4B8C-83A1-F6EECF244321}">
                <p14:modId xmlns:p14="http://schemas.microsoft.com/office/powerpoint/2010/main" val="2028062626"/>
              </p:ext>
            </p:extLst>
          </p:nvPr>
        </p:nvGraphicFramePr>
        <p:xfrm>
          <a:off x="695324" y="1160470"/>
          <a:ext cx="10872676" cy="4693799"/>
        </p:xfrm>
        <a:graphic>
          <a:graphicData uri="http://schemas.openxmlformats.org/drawingml/2006/table">
            <a:tbl>
              <a:tblPr firstRow="1" firstCol="1">
                <a:tableStyleId>{793D81CF-94F2-401A-BA57-92F5A7B2D0C5}</a:tableStyleId>
              </a:tblPr>
              <a:tblGrid>
                <a:gridCol w="2520676">
                  <a:extLst>
                    <a:ext uri="{9D8B030D-6E8A-4147-A177-3AD203B41FA5}">
                      <a16:colId xmlns:a16="http://schemas.microsoft.com/office/drawing/2014/main" val="2700246514"/>
                    </a:ext>
                  </a:extLst>
                </a:gridCol>
                <a:gridCol w="4176000">
                  <a:extLst>
                    <a:ext uri="{9D8B030D-6E8A-4147-A177-3AD203B41FA5}">
                      <a16:colId xmlns:a16="http://schemas.microsoft.com/office/drawing/2014/main" val="1233616725"/>
                    </a:ext>
                  </a:extLst>
                </a:gridCol>
                <a:gridCol w="4176000">
                  <a:extLst>
                    <a:ext uri="{9D8B030D-6E8A-4147-A177-3AD203B41FA5}">
                      <a16:colId xmlns:a16="http://schemas.microsoft.com/office/drawing/2014/main" val="3751637259"/>
                    </a:ext>
                  </a:extLst>
                </a:gridCol>
              </a:tblGrid>
              <a:tr h="337749">
                <a:tc>
                  <a:txBody>
                    <a:bodyPr/>
                    <a:lstStyle/>
                    <a:p>
                      <a:r>
                        <a:rPr lang="de-AT" sz="1800" dirty="0"/>
                        <a:t>Aspect</a:t>
                      </a:r>
                    </a:p>
                  </a:txBody>
                  <a:tcPr marL="48250" marR="48250" marT="24125" marB="24125" anchor="ctr"/>
                </a:tc>
                <a:tc>
                  <a:txBody>
                    <a:bodyPr/>
                    <a:lstStyle/>
                    <a:p>
                      <a:pPr marL="0" indent="0">
                        <a:buFont typeface="Arial" panose="020B0604020202020204" pitchFamily="34" charset="0"/>
                        <a:buNone/>
                      </a:pPr>
                      <a:r>
                        <a:rPr lang="de-AT" sz="1800" dirty="0"/>
                        <a:t>ISO 14001</a:t>
                      </a:r>
                    </a:p>
                  </a:txBody>
                  <a:tcPr marL="48250" marR="48250" marT="24125" marB="24125" anchor="ctr"/>
                </a:tc>
                <a:tc>
                  <a:txBody>
                    <a:bodyPr/>
                    <a:lstStyle/>
                    <a:p>
                      <a:pPr marL="0" indent="0">
                        <a:buFont typeface="Arial" panose="020B0604020202020204" pitchFamily="34" charset="0"/>
                        <a:buNone/>
                      </a:pPr>
                      <a:r>
                        <a:rPr lang="en-US" sz="1800" dirty="0"/>
                        <a:t>EMAS (Eco‑Management &amp; Audit Scheme)</a:t>
                      </a:r>
                    </a:p>
                  </a:txBody>
                  <a:tcPr marL="48250" marR="48250" marT="24125" marB="24125" anchor="ctr"/>
                </a:tc>
                <a:extLst>
                  <a:ext uri="{0D108BD9-81ED-4DB2-BD59-A6C34878D82A}">
                    <a16:rowId xmlns:a16="http://schemas.microsoft.com/office/drawing/2014/main" val="3650344215"/>
                  </a:ext>
                </a:extLst>
              </a:tr>
              <a:tr h="871210">
                <a:tc>
                  <a:txBody>
                    <a:bodyPr/>
                    <a:lstStyle/>
                    <a:p>
                      <a:r>
                        <a:rPr lang="de-AT" sz="1800" dirty="0"/>
                        <a:t>Type</a:t>
                      </a:r>
                    </a:p>
                  </a:txBody>
                  <a:tcPr marL="48250" marR="48250" marT="24125" marB="24125" anchor="ctr"/>
                </a:tc>
                <a:tc>
                  <a:txBody>
                    <a:bodyPr/>
                    <a:lstStyle/>
                    <a:p>
                      <a:pPr marL="0" indent="0">
                        <a:buFont typeface="Arial" panose="020B0604020202020204" pitchFamily="34" charset="0"/>
                        <a:buNone/>
                      </a:pPr>
                      <a:r>
                        <a:rPr lang="de-AT" sz="1800" dirty="0"/>
                        <a:t>Voluntary international ISO standard</a:t>
                      </a:r>
                    </a:p>
                  </a:txBody>
                  <a:tcPr marL="48250" marR="48250" marT="24125" marB="24125" anchor="ctr"/>
                </a:tc>
                <a:tc>
                  <a:txBody>
                    <a:bodyPr/>
                    <a:lstStyle/>
                    <a:p>
                      <a:pPr marL="0" indent="0">
                        <a:buFont typeface="Arial" panose="020B0604020202020204" pitchFamily="34" charset="0"/>
                        <a:buNone/>
                      </a:pPr>
                      <a:r>
                        <a:rPr lang="de-AT" sz="1800" dirty="0"/>
                        <a:t>EU Regulation 1221/2009 requiring formal registration</a:t>
                      </a:r>
                    </a:p>
                  </a:txBody>
                  <a:tcPr marL="48250" marR="48250" marT="24125" marB="24125" anchor="ctr"/>
                </a:tc>
                <a:extLst>
                  <a:ext uri="{0D108BD9-81ED-4DB2-BD59-A6C34878D82A}">
                    <a16:rowId xmlns:a16="http://schemas.microsoft.com/office/drawing/2014/main" val="267990653"/>
                  </a:ext>
                </a:extLst>
              </a:tr>
              <a:tr h="871210">
                <a:tc>
                  <a:txBody>
                    <a:bodyPr/>
                    <a:lstStyle/>
                    <a:p>
                      <a:r>
                        <a:rPr lang="de-AT" sz="1800" dirty="0"/>
                        <a:t>Employee involvement</a:t>
                      </a:r>
                    </a:p>
                  </a:txBody>
                  <a:tcPr marL="48250" marR="48250" marT="24125" marB="24125" anchor="ctr"/>
                </a:tc>
                <a:tc>
                  <a:txBody>
                    <a:bodyPr/>
                    <a:lstStyle/>
                    <a:p>
                      <a:pPr marL="0" indent="0">
                        <a:buFont typeface="Arial" panose="020B0604020202020204" pitchFamily="34" charset="0"/>
                        <a:buNone/>
                      </a:pPr>
                      <a:r>
                        <a:rPr lang="de-AT" sz="1800" dirty="0"/>
                        <a:t>Encouraged but not prescriptive</a:t>
                      </a:r>
                    </a:p>
                  </a:txBody>
                  <a:tcPr marL="48250" marR="48250" marT="24125" marB="24125" anchor="ctr"/>
                </a:tc>
                <a:tc>
                  <a:txBody>
                    <a:bodyPr/>
                    <a:lstStyle/>
                    <a:p>
                      <a:pPr marL="0" indent="0">
                        <a:buFont typeface="Arial" panose="020B0604020202020204" pitchFamily="34" charset="0"/>
                        <a:buNone/>
                      </a:pPr>
                      <a:r>
                        <a:rPr lang="en-US" sz="1800" dirty="0"/>
                        <a:t>Explicit requirement for employee participation in EMS and audits</a:t>
                      </a:r>
                    </a:p>
                  </a:txBody>
                  <a:tcPr marL="48250" marR="48250" marT="24125" marB="24125" anchor="ctr"/>
                </a:tc>
                <a:extLst>
                  <a:ext uri="{0D108BD9-81ED-4DB2-BD59-A6C34878D82A}">
                    <a16:rowId xmlns:a16="http://schemas.microsoft.com/office/drawing/2014/main" val="246414778"/>
                  </a:ext>
                </a:extLst>
              </a:tr>
              <a:tr h="871210">
                <a:tc>
                  <a:txBody>
                    <a:bodyPr/>
                    <a:lstStyle/>
                    <a:p>
                      <a:r>
                        <a:rPr lang="de-AT" sz="1800" dirty="0"/>
                        <a:t>Legal compliance focus</a:t>
                      </a:r>
                    </a:p>
                  </a:txBody>
                  <a:tcPr marL="48250" marR="48250" marT="24125" marB="24125" anchor="ctr"/>
                </a:tc>
                <a:tc>
                  <a:txBody>
                    <a:bodyPr/>
                    <a:lstStyle/>
                    <a:p>
                      <a:pPr marL="0" indent="0">
                        <a:buFont typeface="Arial" panose="020B0604020202020204" pitchFamily="34" charset="0"/>
                        <a:buNone/>
                      </a:pPr>
                      <a:r>
                        <a:rPr lang="en-US" sz="1800" dirty="0"/>
                        <a:t>Identify and evaluate compliance obligations</a:t>
                      </a:r>
                    </a:p>
                  </a:txBody>
                  <a:tcPr marL="48250" marR="48250" marT="24125" marB="24125" anchor="ctr"/>
                </a:tc>
                <a:tc>
                  <a:txBody>
                    <a:bodyPr/>
                    <a:lstStyle/>
                    <a:p>
                      <a:pPr marL="0" indent="0">
                        <a:buFont typeface="Arial" panose="020B0604020202020204" pitchFamily="34" charset="0"/>
                        <a:buNone/>
                      </a:pPr>
                      <a:r>
                        <a:rPr lang="en-US" sz="1800" dirty="0"/>
                        <a:t>Compliance with relevant legislation must be proven before registration</a:t>
                      </a:r>
                    </a:p>
                  </a:txBody>
                  <a:tcPr marL="48250" marR="48250" marT="24125" marB="24125" anchor="ctr"/>
                </a:tc>
                <a:extLst>
                  <a:ext uri="{0D108BD9-81ED-4DB2-BD59-A6C34878D82A}">
                    <a16:rowId xmlns:a16="http://schemas.microsoft.com/office/drawing/2014/main" val="719088124"/>
                  </a:ext>
                </a:extLst>
              </a:tr>
              <a:tr h="871210">
                <a:tc>
                  <a:txBody>
                    <a:bodyPr/>
                    <a:lstStyle/>
                    <a:p>
                      <a:r>
                        <a:rPr lang="de-AT" sz="1800" dirty="0"/>
                        <a:t>Logo use</a:t>
                      </a:r>
                    </a:p>
                  </a:txBody>
                  <a:tcPr marL="48250" marR="48250" marT="24125" marB="24125" anchor="ctr"/>
                </a:tc>
                <a:tc>
                  <a:txBody>
                    <a:bodyPr/>
                    <a:lstStyle/>
                    <a:p>
                      <a:pPr marL="0" indent="0">
                        <a:buFont typeface="Arial" panose="020B0604020202020204" pitchFamily="34" charset="0"/>
                        <a:buNone/>
                      </a:pPr>
                      <a:r>
                        <a:rPr lang="en-US" sz="1800" dirty="0"/>
                        <a:t>No specific logo, only the certificate mark of the certifier</a:t>
                      </a:r>
                    </a:p>
                  </a:txBody>
                  <a:tcPr marL="48250" marR="48250" marT="24125" marB="24125" anchor="ctr"/>
                </a:tc>
                <a:tc>
                  <a:txBody>
                    <a:bodyPr/>
                    <a:lstStyle/>
                    <a:p>
                      <a:pPr marL="0" indent="0">
                        <a:buFont typeface="Arial" panose="020B0604020202020204" pitchFamily="34" charset="0"/>
                        <a:buNone/>
                      </a:pPr>
                      <a:r>
                        <a:rPr lang="en-US" sz="1800" dirty="0"/>
                        <a:t>Registered organizations may display the EMAS logo on documents, websites and products</a:t>
                      </a:r>
                    </a:p>
                  </a:txBody>
                  <a:tcPr marL="48250" marR="48250" marT="24125" marB="24125" anchor="ctr"/>
                </a:tc>
                <a:extLst>
                  <a:ext uri="{0D108BD9-81ED-4DB2-BD59-A6C34878D82A}">
                    <a16:rowId xmlns:a16="http://schemas.microsoft.com/office/drawing/2014/main" val="4132572180"/>
                  </a:ext>
                </a:extLst>
              </a:tr>
              <a:tr h="871210">
                <a:tc>
                  <a:txBody>
                    <a:bodyPr/>
                    <a:lstStyle/>
                    <a:p>
                      <a:r>
                        <a:rPr lang="de-AT" sz="1800" dirty="0"/>
                        <a:t>Geographic reach</a:t>
                      </a:r>
                    </a:p>
                  </a:txBody>
                  <a:tcPr marL="48250" marR="48250" marT="24125" marB="24125" anchor="ctr"/>
                </a:tc>
                <a:tc>
                  <a:txBody>
                    <a:bodyPr/>
                    <a:lstStyle/>
                    <a:p>
                      <a:pPr marL="0" indent="0">
                        <a:buFont typeface="Arial" panose="020B0604020202020204" pitchFamily="34" charset="0"/>
                        <a:buNone/>
                      </a:pPr>
                      <a:r>
                        <a:rPr lang="en-US" sz="1800" dirty="0"/>
                        <a:t>Recognized worldwide in both private and public sectors</a:t>
                      </a:r>
                    </a:p>
                  </a:txBody>
                  <a:tcPr marL="48250" marR="48250" marT="24125" marB="24125" anchor="ctr"/>
                </a:tc>
                <a:tc>
                  <a:txBody>
                    <a:bodyPr/>
                    <a:lstStyle/>
                    <a:p>
                      <a:pPr marL="0" indent="0">
                        <a:buFont typeface="Arial" panose="020B0604020202020204" pitchFamily="34" charset="0"/>
                        <a:buNone/>
                      </a:pPr>
                      <a:r>
                        <a:rPr lang="en-US" sz="1800" dirty="0"/>
                        <a:t>Primarily recognized within EU / EEA and accession countries but accepted as best practice elsewhere</a:t>
                      </a:r>
                    </a:p>
                  </a:txBody>
                  <a:tcPr marL="48250" marR="48250" marT="24125" marB="24125" anchor="ctr"/>
                </a:tc>
                <a:extLst>
                  <a:ext uri="{0D108BD9-81ED-4DB2-BD59-A6C34878D82A}">
                    <a16:rowId xmlns:a16="http://schemas.microsoft.com/office/drawing/2014/main" val="587031436"/>
                  </a:ext>
                </a:extLst>
              </a:tr>
            </a:tbl>
          </a:graphicData>
        </a:graphic>
      </p:graphicFrame>
      <p:sp>
        <p:nvSpPr>
          <p:cNvPr id="5" name="Datumsplatzhalter 4">
            <a:extLst>
              <a:ext uri="{FF2B5EF4-FFF2-40B4-BE49-F238E27FC236}">
                <a16:creationId xmlns:a16="http://schemas.microsoft.com/office/drawing/2014/main" id="{7B5EEC75-F948-873D-1806-9D81D67634A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9E1A69F-DE99-59E1-66FC-950DF4BE5F22}"/>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14899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8373A2C-B195-69E3-ABF5-73B988871085}"/>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098ADF55-7C6B-3E18-D1B3-E41B526509EE}"/>
              </a:ext>
            </a:extLst>
          </p:cNvPr>
          <p:cNvSpPr>
            <a:spLocks noGrp="1"/>
          </p:cNvSpPr>
          <p:nvPr>
            <p:ph type="title"/>
          </p:nvPr>
        </p:nvSpPr>
        <p:spPr/>
        <p:txBody>
          <a:bodyPr/>
          <a:lstStyle/>
          <a:p>
            <a:r>
              <a:rPr lang="en-GB" dirty="0"/>
              <a:t>EMAS = Public Policy Instrument</a:t>
            </a:r>
          </a:p>
        </p:txBody>
      </p:sp>
      <p:pic>
        <p:nvPicPr>
          <p:cNvPr id="8" name="Inhaltsplatzhalter 7">
            <a:hlinkClick r:id="rId2"/>
            <a:extLst>
              <a:ext uri="{FF2B5EF4-FFF2-40B4-BE49-F238E27FC236}">
                <a16:creationId xmlns:a16="http://schemas.microsoft.com/office/drawing/2014/main" id="{230637A7-6532-7D2A-24C7-409CFF8A85E5}"/>
              </a:ext>
            </a:extLst>
          </p:cNvPr>
          <p:cNvPicPr>
            <a:picLocks noGrp="1" noChangeAspect="1"/>
          </p:cNvPicPr>
          <p:nvPr>
            <p:ph idx="1"/>
          </p:nvPr>
        </p:nvPicPr>
        <p:blipFill>
          <a:blip r:embed="rId3"/>
          <a:stretch>
            <a:fillRect/>
          </a:stretch>
        </p:blipFill>
        <p:spPr>
          <a:xfrm>
            <a:off x="1935307" y="1628775"/>
            <a:ext cx="8321386"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95B460C3-B90A-2494-FF15-C917FE05BEE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F6F7E39-66CB-638A-A741-7AB09CA4991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707266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4F5FE73-9D90-FC20-7C0E-144A877E06A6}"/>
              </a:ext>
            </a:extLst>
          </p:cNvPr>
          <p:cNvSpPr>
            <a:spLocks noGrp="1"/>
          </p:cNvSpPr>
          <p:nvPr>
            <p:ph type="sldNum" sz="quarter" idx="12"/>
          </p:nvPr>
        </p:nvSpPr>
        <p:spPr/>
        <p:txBody>
          <a:bodyPr/>
          <a:lstStyle/>
          <a:p>
            <a:fld id="{D836C0FE-70CA-4950-82D6-CF602CC2B770}" type="slidenum">
              <a:rPr lang="en-GB" smtClean="0"/>
              <a:t>57</a:t>
            </a:fld>
            <a:endParaRPr lang="en-GB" dirty="0"/>
          </a:p>
        </p:txBody>
      </p:sp>
      <p:sp>
        <p:nvSpPr>
          <p:cNvPr id="3" name="Titel 2">
            <a:extLst>
              <a:ext uri="{FF2B5EF4-FFF2-40B4-BE49-F238E27FC236}">
                <a16:creationId xmlns:a16="http://schemas.microsoft.com/office/drawing/2014/main" id="{B4779B48-01A9-C612-1305-286FEFF0480D}"/>
              </a:ext>
            </a:extLst>
          </p:cNvPr>
          <p:cNvSpPr>
            <a:spLocks noGrp="1"/>
          </p:cNvSpPr>
          <p:nvPr>
            <p:ph type="title"/>
          </p:nvPr>
        </p:nvSpPr>
        <p:spPr>
          <a:xfrm>
            <a:off x="695326" y="405000"/>
            <a:ext cx="8928100" cy="792000"/>
          </a:xfrm>
        </p:spPr>
        <p:txBody>
          <a:bodyPr/>
          <a:lstStyle/>
          <a:p>
            <a:r>
              <a:rPr lang="en-GB" dirty="0"/>
              <a:t>Who likes EMAS?</a:t>
            </a:r>
          </a:p>
        </p:txBody>
      </p:sp>
      <p:pic>
        <p:nvPicPr>
          <p:cNvPr id="8" name="Inhaltsplatzhalter 7">
            <a:hlinkClick r:id="rId2"/>
            <a:extLst>
              <a:ext uri="{FF2B5EF4-FFF2-40B4-BE49-F238E27FC236}">
                <a16:creationId xmlns:a16="http://schemas.microsoft.com/office/drawing/2014/main" id="{62CAFB64-7548-CAD4-C8FC-58B6017CF60A}"/>
              </a:ext>
            </a:extLst>
          </p:cNvPr>
          <p:cNvPicPr>
            <a:picLocks noGrp="1" noChangeAspect="1"/>
          </p:cNvPicPr>
          <p:nvPr>
            <p:ph idx="1"/>
          </p:nvPr>
        </p:nvPicPr>
        <p:blipFill>
          <a:blip r:embed="rId3"/>
          <a:stretch>
            <a:fillRect/>
          </a:stretch>
        </p:blipFill>
        <p:spPr>
          <a:xfrm>
            <a:off x="667759" y="996222"/>
            <a:ext cx="10801350" cy="2942462"/>
          </a:xfrm>
        </p:spPr>
      </p:pic>
      <p:sp>
        <p:nvSpPr>
          <p:cNvPr id="5" name="Datumsplatzhalter 4">
            <a:extLst>
              <a:ext uri="{FF2B5EF4-FFF2-40B4-BE49-F238E27FC236}">
                <a16:creationId xmlns:a16="http://schemas.microsoft.com/office/drawing/2014/main" id="{3A5197B1-C063-87E1-A249-64A7CF79606B}"/>
              </a:ext>
            </a:extLst>
          </p:cNvPr>
          <p:cNvSpPr>
            <a:spLocks noGrp="1"/>
          </p:cNvSpPr>
          <p:nvPr>
            <p:ph type="dt" sz="half" idx="10"/>
          </p:nvPr>
        </p:nvSpPr>
        <p:spPr>
          <a:xfrm>
            <a:off x="3864000" y="6439500"/>
            <a:ext cx="3672000" cy="144000"/>
          </a:xfrm>
        </p:spPr>
        <p:txBody>
          <a:bodyPr/>
          <a:lstStyle/>
          <a:p>
            <a:r>
              <a:rPr lang="en-GB" dirty="0"/>
              <a:t>(UBA, 2025)</a:t>
            </a:r>
          </a:p>
        </p:txBody>
      </p:sp>
      <p:sp>
        <p:nvSpPr>
          <p:cNvPr id="6" name="Fußzeilenplatzhalter 5">
            <a:extLst>
              <a:ext uri="{FF2B5EF4-FFF2-40B4-BE49-F238E27FC236}">
                <a16:creationId xmlns:a16="http://schemas.microsoft.com/office/drawing/2014/main" id="{076D551E-D442-45F4-302F-AD0D7D11A6CF}"/>
              </a:ext>
            </a:extLst>
          </p:cNvPr>
          <p:cNvSpPr>
            <a:spLocks noGrp="1"/>
          </p:cNvSpPr>
          <p:nvPr>
            <p:ph type="ftr" sz="quarter" idx="11"/>
          </p:nvPr>
        </p:nvSpPr>
        <p:spPr/>
        <p:txBody>
          <a:bodyPr/>
          <a:lstStyle/>
          <a:p>
            <a:r>
              <a:rPr lang="en-GB" dirty="0"/>
              <a:t>KMH / SEM</a:t>
            </a:r>
          </a:p>
        </p:txBody>
      </p:sp>
      <p:pic>
        <p:nvPicPr>
          <p:cNvPr id="10" name="Grafik 9">
            <a:hlinkClick r:id="rId2"/>
            <a:extLst>
              <a:ext uri="{FF2B5EF4-FFF2-40B4-BE49-F238E27FC236}">
                <a16:creationId xmlns:a16="http://schemas.microsoft.com/office/drawing/2014/main" id="{98E9B94E-B302-BD23-EC1F-74B5199C6BDE}"/>
              </a:ext>
            </a:extLst>
          </p:cNvPr>
          <p:cNvPicPr>
            <a:picLocks noChangeAspect="1"/>
          </p:cNvPicPr>
          <p:nvPr/>
        </p:nvPicPr>
        <p:blipFill>
          <a:blip r:embed="rId4"/>
          <a:stretch>
            <a:fillRect/>
          </a:stretch>
        </p:blipFill>
        <p:spPr>
          <a:xfrm>
            <a:off x="695324" y="4149000"/>
            <a:ext cx="3698144" cy="2079618"/>
          </a:xfrm>
          <a:prstGeom prst="rect">
            <a:avLst/>
          </a:prstGeom>
        </p:spPr>
      </p:pic>
      <p:pic>
        <p:nvPicPr>
          <p:cNvPr id="12" name="Grafik 11">
            <a:hlinkClick r:id="rId2"/>
            <a:extLst>
              <a:ext uri="{FF2B5EF4-FFF2-40B4-BE49-F238E27FC236}">
                <a16:creationId xmlns:a16="http://schemas.microsoft.com/office/drawing/2014/main" id="{D136979C-93E2-53CA-D119-6DF2581C8C7F}"/>
              </a:ext>
            </a:extLst>
          </p:cNvPr>
          <p:cNvPicPr>
            <a:picLocks noChangeAspect="1"/>
          </p:cNvPicPr>
          <p:nvPr/>
        </p:nvPicPr>
        <p:blipFill>
          <a:blip r:embed="rId5"/>
          <a:stretch>
            <a:fillRect/>
          </a:stretch>
        </p:blipFill>
        <p:spPr>
          <a:xfrm>
            <a:off x="6872365" y="4248218"/>
            <a:ext cx="4255403" cy="2335282"/>
          </a:xfrm>
          <a:prstGeom prst="rect">
            <a:avLst/>
          </a:prstGeom>
        </p:spPr>
      </p:pic>
    </p:spTree>
    <p:extLst>
      <p:ext uri="{BB962C8B-B14F-4D97-AF65-F5344CB8AC3E}">
        <p14:creationId xmlns:p14="http://schemas.microsoft.com/office/powerpoint/2010/main" val="916690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8FC2711-887F-0821-D2B9-8CED4180EE4D}"/>
              </a:ext>
            </a:extLst>
          </p:cNvPr>
          <p:cNvSpPr>
            <a:spLocks noGrp="1"/>
          </p:cNvSpPr>
          <p:nvPr>
            <p:ph type="sldNum" sz="quarter" idx="12"/>
          </p:nvPr>
        </p:nvSpPr>
        <p:spPr/>
        <p:txBody>
          <a:bodyPr/>
          <a:lstStyle/>
          <a:p>
            <a:fld id="{D836C0FE-70CA-4950-82D6-CF602CC2B770}" type="slidenum">
              <a:rPr lang="en-GB" smtClean="0"/>
              <a:t>58</a:t>
            </a:fld>
            <a:endParaRPr lang="en-GB" dirty="0"/>
          </a:p>
        </p:txBody>
      </p:sp>
      <p:sp>
        <p:nvSpPr>
          <p:cNvPr id="3" name="Titel 2">
            <a:extLst>
              <a:ext uri="{FF2B5EF4-FFF2-40B4-BE49-F238E27FC236}">
                <a16:creationId xmlns:a16="http://schemas.microsoft.com/office/drawing/2014/main" id="{DCA5C552-57C6-495E-06B3-225D07B9DD86}"/>
              </a:ext>
            </a:extLst>
          </p:cNvPr>
          <p:cNvSpPr>
            <a:spLocks noGrp="1"/>
          </p:cNvSpPr>
          <p:nvPr>
            <p:ph type="title"/>
          </p:nvPr>
        </p:nvSpPr>
        <p:spPr/>
        <p:txBody>
          <a:bodyPr/>
          <a:lstStyle/>
          <a:p>
            <a:r>
              <a:rPr lang="en-GB" dirty="0"/>
              <a:t>EMAS = Public Policy Instrument</a:t>
            </a:r>
          </a:p>
        </p:txBody>
      </p:sp>
      <p:sp>
        <p:nvSpPr>
          <p:cNvPr id="4" name="Inhaltsplatzhalter 3">
            <a:extLst>
              <a:ext uri="{FF2B5EF4-FFF2-40B4-BE49-F238E27FC236}">
                <a16:creationId xmlns:a16="http://schemas.microsoft.com/office/drawing/2014/main" id="{0251565A-5736-5630-9101-8ACDE0D0D220}"/>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3141A3C1-C496-B766-80BF-61F5A3C8958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3203FB2-5663-E079-3CE1-E37F82B76035}"/>
              </a:ext>
            </a:extLst>
          </p:cNvPr>
          <p:cNvSpPr>
            <a:spLocks noGrp="1"/>
          </p:cNvSpPr>
          <p:nvPr>
            <p:ph type="ftr" sz="quarter" idx="11"/>
          </p:nvPr>
        </p:nvSpPr>
        <p:spPr/>
        <p:txBody>
          <a:bodyPr/>
          <a:lstStyle/>
          <a:p>
            <a:r>
              <a:rPr lang="en-GB" dirty="0"/>
              <a:t>KMH / SEM</a:t>
            </a:r>
          </a:p>
        </p:txBody>
      </p:sp>
      <p:pic>
        <p:nvPicPr>
          <p:cNvPr id="8" name="Grafik 7">
            <a:hlinkClick r:id="rId2"/>
            <a:extLst>
              <a:ext uri="{FF2B5EF4-FFF2-40B4-BE49-F238E27FC236}">
                <a16:creationId xmlns:a16="http://schemas.microsoft.com/office/drawing/2014/main" id="{9B2F56CD-749D-750F-4954-89C2FD4AA635}"/>
              </a:ext>
            </a:extLst>
          </p:cNvPr>
          <p:cNvPicPr>
            <a:picLocks noChangeAspect="1"/>
          </p:cNvPicPr>
          <p:nvPr/>
        </p:nvPicPr>
        <p:blipFill>
          <a:blip r:embed="rId3"/>
          <a:stretch>
            <a:fillRect/>
          </a:stretch>
        </p:blipFill>
        <p:spPr>
          <a:xfrm rot="20882947">
            <a:off x="1194943" y="1663212"/>
            <a:ext cx="3657225" cy="5208344"/>
          </a:xfrm>
          <a:prstGeom prst="rect">
            <a:avLst/>
          </a:prstGeom>
          <a:ln w="6350">
            <a:solidFill>
              <a:schemeClr val="tx1"/>
            </a:solidFill>
          </a:ln>
          <a:effectLst>
            <a:outerShdw blurRad="254000" dist="107763" dir="2699994" algn="tl">
              <a:prstClr val="black">
                <a:alpha val="40000"/>
              </a:prstClr>
            </a:outerShdw>
          </a:effectLst>
        </p:spPr>
      </p:pic>
      <p:pic>
        <p:nvPicPr>
          <p:cNvPr id="10" name="Picture 9">
            <a:hlinkClick r:id="rId4"/>
            <a:extLst>
              <a:ext uri="{FF2B5EF4-FFF2-40B4-BE49-F238E27FC236}">
                <a16:creationId xmlns:a16="http://schemas.microsoft.com/office/drawing/2014/main" id="{BDB2DED9-3D27-DDE5-E732-976DAECFEB8D}"/>
              </a:ext>
            </a:extLst>
          </p:cNvPr>
          <p:cNvPicPr>
            <a:picLocks noChangeAspect="1"/>
          </p:cNvPicPr>
          <p:nvPr/>
        </p:nvPicPr>
        <p:blipFill>
          <a:blip r:embed="rId5"/>
          <a:stretch>
            <a:fillRect/>
          </a:stretch>
        </p:blipFill>
        <p:spPr>
          <a:xfrm>
            <a:off x="5710803" y="1722620"/>
            <a:ext cx="5785196" cy="4348022"/>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912353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2E8D490-62DB-0896-49B1-62832644D423}"/>
              </a:ext>
            </a:extLst>
          </p:cNvPr>
          <p:cNvSpPr>
            <a:spLocks noGrp="1"/>
          </p:cNvSpPr>
          <p:nvPr>
            <p:ph type="sldNum" sz="quarter" idx="12"/>
          </p:nvPr>
        </p:nvSpPr>
        <p:spPr/>
        <p:txBody>
          <a:bodyPr/>
          <a:lstStyle/>
          <a:p>
            <a:fld id="{D836C0FE-70CA-4950-82D6-CF602CC2B770}" type="slidenum">
              <a:rPr lang="en-GB" smtClean="0"/>
              <a:t>59</a:t>
            </a:fld>
            <a:endParaRPr lang="en-GB" dirty="0"/>
          </a:p>
        </p:txBody>
      </p:sp>
      <p:sp>
        <p:nvSpPr>
          <p:cNvPr id="3" name="Titel 2">
            <a:extLst>
              <a:ext uri="{FF2B5EF4-FFF2-40B4-BE49-F238E27FC236}">
                <a16:creationId xmlns:a16="http://schemas.microsoft.com/office/drawing/2014/main" id="{489A89B4-8964-B646-685D-6CF539478C69}"/>
              </a:ext>
            </a:extLst>
          </p:cNvPr>
          <p:cNvSpPr>
            <a:spLocks noGrp="1"/>
          </p:cNvSpPr>
          <p:nvPr>
            <p:ph type="title"/>
          </p:nvPr>
        </p:nvSpPr>
        <p:spPr>
          <a:xfrm>
            <a:off x="695326" y="549000"/>
            <a:ext cx="4896674" cy="792000"/>
          </a:xfrm>
        </p:spPr>
        <p:txBody>
          <a:bodyPr/>
          <a:lstStyle/>
          <a:p>
            <a:r>
              <a:rPr lang="en-GB" dirty="0"/>
              <a:t>How 2 Become EMAS Certified</a:t>
            </a:r>
          </a:p>
        </p:txBody>
      </p:sp>
      <p:pic>
        <p:nvPicPr>
          <p:cNvPr id="8" name="Content Placeholder 7">
            <a:hlinkClick r:id="rId2"/>
            <a:extLst>
              <a:ext uri="{FF2B5EF4-FFF2-40B4-BE49-F238E27FC236}">
                <a16:creationId xmlns:a16="http://schemas.microsoft.com/office/drawing/2014/main" id="{8915BCF2-FC3E-708A-8D9F-6CF283A3BEA0}"/>
              </a:ext>
            </a:extLst>
          </p:cNvPr>
          <p:cNvPicPr>
            <a:picLocks noGrp="1" noChangeAspect="1"/>
          </p:cNvPicPr>
          <p:nvPr>
            <p:ph idx="1"/>
          </p:nvPr>
        </p:nvPicPr>
        <p:blipFill>
          <a:blip r:embed="rId3"/>
          <a:stretch>
            <a:fillRect/>
          </a:stretch>
        </p:blipFill>
        <p:spPr>
          <a:xfrm>
            <a:off x="1076702" y="1089013"/>
            <a:ext cx="9030595" cy="5544000"/>
          </a:xfrm>
        </p:spPr>
      </p:pic>
      <p:sp>
        <p:nvSpPr>
          <p:cNvPr id="5" name="Datumsplatzhalter 4">
            <a:extLst>
              <a:ext uri="{FF2B5EF4-FFF2-40B4-BE49-F238E27FC236}">
                <a16:creationId xmlns:a16="http://schemas.microsoft.com/office/drawing/2014/main" id="{2A743E2C-B212-912A-29B9-38DB251D4008}"/>
              </a:ext>
            </a:extLst>
          </p:cNvPr>
          <p:cNvSpPr>
            <a:spLocks noGrp="1"/>
          </p:cNvSpPr>
          <p:nvPr>
            <p:ph type="dt" sz="half" idx="10"/>
          </p:nvPr>
        </p:nvSpPr>
        <p:spPr/>
        <p:txBody>
          <a:bodyPr/>
          <a:lstStyle/>
          <a:p>
            <a:r>
              <a:rPr lang="en-GB" dirty="0"/>
              <a:t>(Green Forum, n.d.)</a:t>
            </a:r>
          </a:p>
        </p:txBody>
      </p:sp>
      <p:sp>
        <p:nvSpPr>
          <p:cNvPr id="6" name="Fußzeilenplatzhalter 5">
            <a:extLst>
              <a:ext uri="{FF2B5EF4-FFF2-40B4-BE49-F238E27FC236}">
                <a16:creationId xmlns:a16="http://schemas.microsoft.com/office/drawing/2014/main" id="{38361397-2848-E179-3E76-CC5EDB62040C}"/>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76945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B3808-6C37-07BC-C2F9-E76BDB31F8B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3FE17CC-C6DD-E4F3-B9C1-A1D844C8189A}"/>
              </a:ext>
            </a:extLst>
          </p:cNvPr>
          <p:cNvSpPr>
            <a:spLocks noGrp="1"/>
          </p:cNvSpPr>
          <p:nvPr>
            <p:ph type="sldNum" sz="quarter" idx="12"/>
          </p:nvPr>
        </p:nvSpPr>
        <p:spPr/>
        <p:txBody>
          <a:bodyPr/>
          <a:lstStyle/>
          <a:p>
            <a:fld id="{D836C0FE-70CA-4950-82D6-CF602CC2B770}" type="slidenum">
              <a:rPr lang="en-GB" smtClean="0"/>
              <a:t>6</a:t>
            </a:fld>
            <a:endParaRPr lang="en-GB" dirty="0"/>
          </a:p>
        </p:txBody>
      </p:sp>
      <p:sp>
        <p:nvSpPr>
          <p:cNvPr id="3" name="Titel 2">
            <a:extLst>
              <a:ext uri="{FF2B5EF4-FFF2-40B4-BE49-F238E27FC236}">
                <a16:creationId xmlns:a16="http://schemas.microsoft.com/office/drawing/2014/main" id="{58BE4910-51AF-988F-15DA-6E945D437BDC}"/>
              </a:ext>
            </a:extLst>
          </p:cNvPr>
          <p:cNvSpPr>
            <a:spLocks noGrp="1"/>
          </p:cNvSpPr>
          <p:nvPr>
            <p:ph type="title"/>
          </p:nvPr>
        </p:nvSpPr>
        <p:spPr/>
        <p:txBody>
          <a:bodyPr/>
          <a:lstStyle/>
          <a:p>
            <a:r>
              <a:rPr lang="en-GB" dirty="0"/>
              <a:t>So …</a:t>
            </a:r>
          </a:p>
        </p:txBody>
      </p:sp>
      <p:sp>
        <p:nvSpPr>
          <p:cNvPr id="4" name="Inhaltsplatzhalter 3">
            <a:extLst>
              <a:ext uri="{FF2B5EF4-FFF2-40B4-BE49-F238E27FC236}">
                <a16:creationId xmlns:a16="http://schemas.microsoft.com/office/drawing/2014/main" id="{368051FB-BDB2-3D14-426A-DD289B5F7BD2}"/>
              </a:ext>
            </a:extLst>
          </p:cNvPr>
          <p:cNvSpPr>
            <a:spLocks noGrp="1"/>
          </p:cNvSpPr>
          <p:nvPr>
            <p:ph idx="1"/>
          </p:nvPr>
        </p:nvSpPr>
        <p:spPr>
          <a:xfrm>
            <a:off x="2856000" y="5251157"/>
            <a:ext cx="6480002" cy="1223264"/>
          </a:xfrm>
        </p:spPr>
        <p:txBody>
          <a:bodyPr>
            <a:normAutofit/>
          </a:bodyPr>
          <a:lstStyle/>
          <a:p>
            <a:pPr marL="0" indent="0" algn="ctr">
              <a:spcAft>
                <a:spcPts val="400"/>
              </a:spcAft>
              <a:buNone/>
            </a:pPr>
            <a:r>
              <a:rPr lang="en-GB" sz="3600" b="1" dirty="0"/>
              <a:t>👉 give me more tools!</a:t>
            </a:r>
          </a:p>
        </p:txBody>
      </p:sp>
      <p:sp>
        <p:nvSpPr>
          <p:cNvPr id="5" name="Datumsplatzhalter 4">
            <a:extLst>
              <a:ext uri="{FF2B5EF4-FFF2-40B4-BE49-F238E27FC236}">
                <a16:creationId xmlns:a16="http://schemas.microsoft.com/office/drawing/2014/main" id="{FC92DE18-1131-C0F7-4D09-E24614049E5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469D5A5-1E25-E261-7DD7-9CC78422F347}"/>
              </a:ext>
            </a:extLst>
          </p:cNvPr>
          <p:cNvSpPr>
            <a:spLocks noGrp="1"/>
          </p:cNvSpPr>
          <p:nvPr>
            <p:ph type="ftr" sz="quarter" idx="11"/>
          </p:nvPr>
        </p:nvSpPr>
        <p:spPr/>
        <p:txBody>
          <a:bodyPr/>
          <a:lstStyle/>
          <a:p>
            <a:r>
              <a:rPr lang="en-GB" dirty="0"/>
              <a:t>KMH / SEM</a:t>
            </a:r>
          </a:p>
        </p:txBody>
      </p:sp>
      <p:pic>
        <p:nvPicPr>
          <p:cNvPr id="11" name="Grafik 10" descr="Ein Bild, das Sport, Person, körperliche Fitness, Muskel enthält.&#10;&#10;KI-generierte Inhalte können fehlerhaft sein.">
            <a:extLst>
              <a:ext uri="{FF2B5EF4-FFF2-40B4-BE49-F238E27FC236}">
                <a16:creationId xmlns:a16="http://schemas.microsoft.com/office/drawing/2014/main" id="{CB39F5AD-2F7D-9375-3E47-00A3E7455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999" y="1202094"/>
            <a:ext cx="6480002" cy="426795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1250386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A86B9-DB00-57D6-4C55-35E3301D6E0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7B8B171-524A-FFA6-619A-136F14D03889}"/>
              </a:ext>
            </a:extLst>
          </p:cNvPr>
          <p:cNvSpPr>
            <a:spLocks noGrp="1"/>
          </p:cNvSpPr>
          <p:nvPr>
            <p:ph type="sldNum" sz="quarter" idx="12"/>
          </p:nvPr>
        </p:nvSpPr>
        <p:spPr/>
        <p:txBody>
          <a:bodyPr/>
          <a:lstStyle/>
          <a:p>
            <a:fld id="{D836C0FE-70CA-4950-82D6-CF602CC2B770}" type="slidenum">
              <a:rPr lang="en-GB" smtClean="0"/>
              <a:t>60</a:t>
            </a:fld>
            <a:endParaRPr lang="en-GB" dirty="0"/>
          </a:p>
        </p:txBody>
      </p:sp>
      <p:sp>
        <p:nvSpPr>
          <p:cNvPr id="3" name="Titel 2">
            <a:extLst>
              <a:ext uri="{FF2B5EF4-FFF2-40B4-BE49-F238E27FC236}">
                <a16:creationId xmlns:a16="http://schemas.microsoft.com/office/drawing/2014/main" id="{CA068640-01B6-56FB-05D8-F85D69F4D9F0}"/>
              </a:ext>
            </a:extLst>
          </p:cNvPr>
          <p:cNvSpPr>
            <a:spLocks noGrp="1"/>
          </p:cNvSpPr>
          <p:nvPr>
            <p:ph type="title"/>
          </p:nvPr>
        </p:nvSpPr>
        <p:spPr>
          <a:xfrm>
            <a:off x="695326" y="549000"/>
            <a:ext cx="4896674" cy="792000"/>
          </a:xfrm>
        </p:spPr>
        <p:txBody>
          <a:bodyPr/>
          <a:lstStyle/>
          <a:p>
            <a:r>
              <a:rPr lang="en-GB" dirty="0"/>
              <a:t>How 2 Become EMAS Certified</a:t>
            </a:r>
          </a:p>
        </p:txBody>
      </p:sp>
      <p:sp>
        <p:nvSpPr>
          <p:cNvPr id="5" name="Datumsplatzhalter 4">
            <a:extLst>
              <a:ext uri="{FF2B5EF4-FFF2-40B4-BE49-F238E27FC236}">
                <a16:creationId xmlns:a16="http://schemas.microsoft.com/office/drawing/2014/main" id="{8056D571-DF9A-1E00-4BD3-F45BD57BEF9D}"/>
              </a:ext>
            </a:extLst>
          </p:cNvPr>
          <p:cNvSpPr>
            <a:spLocks noGrp="1"/>
          </p:cNvSpPr>
          <p:nvPr>
            <p:ph type="dt" sz="half" idx="10"/>
          </p:nvPr>
        </p:nvSpPr>
        <p:spPr/>
        <p:txBody>
          <a:bodyPr/>
          <a:lstStyle/>
          <a:p>
            <a:r>
              <a:rPr lang="en-GB" dirty="0"/>
              <a:t>(Green Forum, n.d.)</a:t>
            </a:r>
          </a:p>
        </p:txBody>
      </p:sp>
      <p:sp>
        <p:nvSpPr>
          <p:cNvPr id="6" name="Fußzeilenplatzhalter 5">
            <a:extLst>
              <a:ext uri="{FF2B5EF4-FFF2-40B4-BE49-F238E27FC236}">
                <a16:creationId xmlns:a16="http://schemas.microsoft.com/office/drawing/2014/main" id="{F4698622-37F0-D58E-B5A8-C6983C6C6581}"/>
              </a:ext>
            </a:extLst>
          </p:cNvPr>
          <p:cNvSpPr>
            <a:spLocks noGrp="1"/>
          </p:cNvSpPr>
          <p:nvPr>
            <p:ph type="ftr" sz="quarter" idx="11"/>
          </p:nvPr>
        </p:nvSpPr>
        <p:spPr/>
        <p:txBody>
          <a:bodyPr/>
          <a:lstStyle/>
          <a:p>
            <a:r>
              <a:rPr lang="en-GB" dirty="0"/>
              <a:t>KMH / SEM</a:t>
            </a:r>
          </a:p>
        </p:txBody>
      </p:sp>
      <p:sp>
        <p:nvSpPr>
          <p:cNvPr id="10" name="Inhaltsplatzhalter 9">
            <a:extLst>
              <a:ext uri="{FF2B5EF4-FFF2-40B4-BE49-F238E27FC236}">
                <a16:creationId xmlns:a16="http://schemas.microsoft.com/office/drawing/2014/main" id="{FB00E8B9-FF18-A930-DF30-6A573BC8856E}"/>
              </a:ext>
            </a:extLst>
          </p:cNvPr>
          <p:cNvSpPr>
            <a:spLocks noGrp="1"/>
          </p:cNvSpPr>
          <p:nvPr>
            <p:ph idx="1"/>
          </p:nvPr>
        </p:nvSpPr>
        <p:spPr/>
        <p:txBody>
          <a:bodyPr/>
          <a:lstStyle/>
          <a:p>
            <a:r>
              <a:rPr lang="en-GB" b="1" dirty="0"/>
              <a:t>@ Initial environmental review:</a:t>
            </a:r>
          </a:p>
          <a:p>
            <a:pPr lvl="1"/>
            <a:r>
              <a:rPr lang="en-GB" dirty="0"/>
              <a:t>Direct &amp; indirect environmental impacts</a:t>
            </a:r>
          </a:p>
          <a:p>
            <a:pPr lvl="1"/>
            <a:r>
              <a:rPr lang="en-GB" dirty="0"/>
              <a:t>Current environmental performance</a:t>
            </a:r>
          </a:p>
          <a:p>
            <a:pPr lvl="1"/>
            <a:r>
              <a:rPr lang="en-GB" dirty="0"/>
              <a:t>Legal requirements</a:t>
            </a:r>
          </a:p>
          <a:p>
            <a:pPr marL="363537" lvl="1" indent="0">
              <a:buNone/>
            </a:pPr>
            <a:r>
              <a:rPr lang="en-GB" dirty="0">
                <a:solidFill>
                  <a:schemeClr val="tx2"/>
                </a:solidFill>
              </a:rPr>
              <a:t>👉 Plan: basis for management to develop environmental policy &amp; programme</a:t>
            </a:r>
          </a:p>
        </p:txBody>
      </p:sp>
      <p:pic>
        <p:nvPicPr>
          <p:cNvPr id="11" name="Content Placeholder 7">
            <a:hlinkClick r:id="rId2"/>
            <a:extLst>
              <a:ext uri="{FF2B5EF4-FFF2-40B4-BE49-F238E27FC236}">
                <a16:creationId xmlns:a16="http://schemas.microsoft.com/office/drawing/2014/main" id="{EAF59B2D-E211-8BA7-3575-8943D23AD909}"/>
              </a:ext>
            </a:extLst>
          </p:cNvPr>
          <p:cNvPicPr>
            <a:picLocks noChangeAspect="1"/>
          </p:cNvPicPr>
          <p:nvPr/>
        </p:nvPicPr>
        <p:blipFill>
          <a:blip r:embed="rId3"/>
          <a:stretch>
            <a:fillRect/>
          </a:stretch>
        </p:blipFill>
        <p:spPr bwMode="gray">
          <a:xfrm>
            <a:off x="6001715" y="242992"/>
            <a:ext cx="5541515" cy="3402008"/>
          </a:xfrm>
          <a:prstGeom prst="rect">
            <a:avLst/>
          </a:prstGeom>
        </p:spPr>
      </p:pic>
    </p:spTree>
    <p:extLst>
      <p:ext uri="{BB962C8B-B14F-4D97-AF65-F5344CB8AC3E}">
        <p14:creationId xmlns:p14="http://schemas.microsoft.com/office/powerpoint/2010/main" val="22748104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3D640-0C98-07B8-58BF-5CADAC25542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4A74845-EF3B-7353-FF4E-F55EBCCC14CC}"/>
              </a:ext>
            </a:extLst>
          </p:cNvPr>
          <p:cNvSpPr>
            <a:spLocks noGrp="1"/>
          </p:cNvSpPr>
          <p:nvPr>
            <p:ph type="sldNum" sz="quarter" idx="12"/>
          </p:nvPr>
        </p:nvSpPr>
        <p:spPr/>
        <p:txBody>
          <a:bodyPr/>
          <a:lstStyle/>
          <a:p>
            <a:fld id="{D836C0FE-70CA-4950-82D6-CF602CC2B770}" type="slidenum">
              <a:rPr lang="en-GB" smtClean="0"/>
              <a:t>61</a:t>
            </a:fld>
            <a:endParaRPr lang="en-GB" dirty="0"/>
          </a:p>
        </p:txBody>
      </p:sp>
      <p:sp>
        <p:nvSpPr>
          <p:cNvPr id="3" name="Titel 2">
            <a:extLst>
              <a:ext uri="{FF2B5EF4-FFF2-40B4-BE49-F238E27FC236}">
                <a16:creationId xmlns:a16="http://schemas.microsoft.com/office/drawing/2014/main" id="{BF7289AE-5718-8262-A036-80341298ADCF}"/>
              </a:ext>
            </a:extLst>
          </p:cNvPr>
          <p:cNvSpPr>
            <a:spLocks noGrp="1"/>
          </p:cNvSpPr>
          <p:nvPr>
            <p:ph type="title"/>
          </p:nvPr>
        </p:nvSpPr>
        <p:spPr>
          <a:xfrm>
            <a:off x="695326" y="549000"/>
            <a:ext cx="4896674" cy="792000"/>
          </a:xfrm>
        </p:spPr>
        <p:txBody>
          <a:bodyPr/>
          <a:lstStyle/>
          <a:p>
            <a:r>
              <a:rPr lang="en-GB" dirty="0"/>
              <a:t>How 2 Become EMAS Certified</a:t>
            </a:r>
          </a:p>
        </p:txBody>
      </p:sp>
      <p:sp>
        <p:nvSpPr>
          <p:cNvPr id="5" name="Datumsplatzhalter 4">
            <a:extLst>
              <a:ext uri="{FF2B5EF4-FFF2-40B4-BE49-F238E27FC236}">
                <a16:creationId xmlns:a16="http://schemas.microsoft.com/office/drawing/2014/main" id="{FDDDA0E3-2FBA-3AAF-C20A-F5DD30A0625D}"/>
              </a:ext>
            </a:extLst>
          </p:cNvPr>
          <p:cNvSpPr>
            <a:spLocks noGrp="1"/>
          </p:cNvSpPr>
          <p:nvPr>
            <p:ph type="dt" sz="half" idx="10"/>
          </p:nvPr>
        </p:nvSpPr>
        <p:spPr/>
        <p:txBody>
          <a:bodyPr/>
          <a:lstStyle/>
          <a:p>
            <a:r>
              <a:rPr lang="en-GB" dirty="0"/>
              <a:t>(Green Forum, n.d.)</a:t>
            </a:r>
          </a:p>
        </p:txBody>
      </p:sp>
      <p:sp>
        <p:nvSpPr>
          <p:cNvPr id="6" name="Fußzeilenplatzhalter 5">
            <a:extLst>
              <a:ext uri="{FF2B5EF4-FFF2-40B4-BE49-F238E27FC236}">
                <a16:creationId xmlns:a16="http://schemas.microsoft.com/office/drawing/2014/main" id="{4128BD48-CC67-8077-56F6-31BA1C3CBF3B}"/>
              </a:ext>
            </a:extLst>
          </p:cNvPr>
          <p:cNvSpPr>
            <a:spLocks noGrp="1"/>
          </p:cNvSpPr>
          <p:nvPr>
            <p:ph type="ftr" sz="quarter" idx="11"/>
          </p:nvPr>
        </p:nvSpPr>
        <p:spPr/>
        <p:txBody>
          <a:bodyPr/>
          <a:lstStyle/>
          <a:p>
            <a:r>
              <a:rPr lang="en-GB" dirty="0"/>
              <a:t>KMH / SEM</a:t>
            </a:r>
          </a:p>
        </p:txBody>
      </p:sp>
      <p:pic>
        <p:nvPicPr>
          <p:cNvPr id="11" name="Content Placeholder 7">
            <a:hlinkClick r:id="rId2"/>
            <a:extLst>
              <a:ext uri="{FF2B5EF4-FFF2-40B4-BE49-F238E27FC236}">
                <a16:creationId xmlns:a16="http://schemas.microsoft.com/office/drawing/2014/main" id="{AE92F1AD-6D29-75D8-A51F-4E2643F162A0}"/>
              </a:ext>
            </a:extLst>
          </p:cNvPr>
          <p:cNvPicPr>
            <a:picLocks noChangeAspect="1"/>
          </p:cNvPicPr>
          <p:nvPr/>
        </p:nvPicPr>
        <p:blipFill>
          <a:blip r:embed="rId3"/>
          <a:stretch>
            <a:fillRect/>
          </a:stretch>
        </p:blipFill>
        <p:spPr bwMode="gray">
          <a:xfrm>
            <a:off x="6001715" y="242992"/>
            <a:ext cx="5541515" cy="3402008"/>
          </a:xfrm>
          <a:prstGeom prst="rect">
            <a:avLst/>
          </a:prstGeom>
        </p:spPr>
      </p:pic>
      <p:sp>
        <p:nvSpPr>
          <p:cNvPr id="10" name="Inhaltsplatzhalter 9">
            <a:extLst>
              <a:ext uri="{FF2B5EF4-FFF2-40B4-BE49-F238E27FC236}">
                <a16:creationId xmlns:a16="http://schemas.microsoft.com/office/drawing/2014/main" id="{0D63744C-E36F-C6A0-4254-E4F263061398}"/>
              </a:ext>
            </a:extLst>
          </p:cNvPr>
          <p:cNvSpPr>
            <a:spLocks noGrp="1"/>
          </p:cNvSpPr>
          <p:nvPr>
            <p:ph idx="1"/>
          </p:nvPr>
        </p:nvSpPr>
        <p:spPr>
          <a:xfrm>
            <a:off x="695324" y="1989735"/>
            <a:ext cx="10800675" cy="4535265"/>
          </a:xfrm>
        </p:spPr>
        <p:txBody>
          <a:bodyPr/>
          <a:lstStyle/>
          <a:p>
            <a:r>
              <a:rPr lang="en-GB" b="1" dirty="0"/>
              <a:t>@ Competent body:</a:t>
            </a:r>
          </a:p>
          <a:p>
            <a:pPr lvl="1"/>
            <a:r>
              <a:rPr lang="en-GB" dirty="0"/>
              <a:t>Legally: Bundesministerium Land- und Forstwitschaft,</a:t>
            </a:r>
            <a:br>
              <a:rPr lang="en-GB" dirty="0"/>
            </a:br>
            <a:r>
              <a:rPr lang="en-GB" dirty="0"/>
              <a:t> Klima- und Umweltschutz, Regionen und Wasserwirtschaft </a:t>
            </a:r>
          </a:p>
          <a:p>
            <a:pPr lvl="1"/>
            <a:r>
              <a:rPr lang="en-GB" dirty="0"/>
              <a:t>Operational: </a:t>
            </a:r>
          </a:p>
          <a:p>
            <a:pPr lvl="2"/>
            <a:r>
              <a:rPr lang="en-GB" dirty="0"/>
              <a:t>Umweltbundesamt: handling applications</a:t>
            </a:r>
          </a:p>
          <a:p>
            <a:pPr lvl="2"/>
            <a:r>
              <a:rPr lang="en-GB" dirty="0"/>
              <a:t>Umweltgutachter*innen: supporting companies</a:t>
            </a:r>
          </a:p>
          <a:p>
            <a:pPr lvl="3"/>
            <a:r>
              <a:rPr lang="en-GB" dirty="0"/>
              <a:t>~ 8: Not that many: </a:t>
            </a:r>
            <a:br>
              <a:rPr lang="en-GB" dirty="0"/>
            </a:br>
            <a:r>
              <a:rPr lang="en-GB" dirty="0">
                <a:hlinkClick r:id="rId4"/>
              </a:rPr>
              <a:t>https://www.bmimi.gv.at/dam/jcr:2e9f74a4-9476-4faa-afaf-05099cd88444/EMAS_Umweltgutachter.pdf</a:t>
            </a:r>
            <a:endParaRPr lang="en-GB" dirty="0"/>
          </a:p>
        </p:txBody>
      </p:sp>
    </p:spTree>
    <p:extLst>
      <p:ext uri="{BB962C8B-B14F-4D97-AF65-F5344CB8AC3E}">
        <p14:creationId xmlns:p14="http://schemas.microsoft.com/office/powerpoint/2010/main" val="2164401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FBC3B18-7AD4-3EDD-F68D-398DE5976C73}"/>
              </a:ext>
            </a:extLst>
          </p:cNvPr>
          <p:cNvSpPr>
            <a:spLocks noGrp="1"/>
          </p:cNvSpPr>
          <p:nvPr>
            <p:ph type="sldNum" sz="quarter" idx="12"/>
          </p:nvPr>
        </p:nvSpPr>
        <p:spPr/>
        <p:txBody>
          <a:bodyPr/>
          <a:lstStyle/>
          <a:p>
            <a:fld id="{D836C0FE-70CA-4950-82D6-CF602CC2B770}" type="slidenum">
              <a:rPr lang="de-DE" smtClean="0"/>
              <a:t>62</a:t>
            </a:fld>
            <a:endParaRPr lang="de-DE" dirty="0"/>
          </a:p>
        </p:txBody>
      </p:sp>
      <p:sp>
        <p:nvSpPr>
          <p:cNvPr id="3" name="Titel 2">
            <a:extLst>
              <a:ext uri="{FF2B5EF4-FFF2-40B4-BE49-F238E27FC236}">
                <a16:creationId xmlns:a16="http://schemas.microsoft.com/office/drawing/2014/main" id="{CC17E670-6452-7E54-523F-CA76854883DD}"/>
              </a:ext>
            </a:extLst>
          </p:cNvPr>
          <p:cNvSpPr>
            <a:spLocks noGrp="1"/>
          </p:cNvSpPr>
          <p:nvPr>
            <p:ph type="title"/>
          </p:nvPr>
        </p:nvSpPr>
        <p:spPr/>
        <p:txBody>
          <a:bodyPr/>
          <a:lstStyle/>
          <a:p>
            <a:r>
              <a:rPr lang="en-GB" dirty="0"/>
              <a:t>How is EMAS now More Complete than ISO?</a:t>
            </a:r>
          </a:p>
        </p:txBody>
      </p:sp>
      <p:sp>
        <p:nvSpPr>
          <p:cNvPr id="4" name="Inhaltsplatzhalter 3">
            <a:extLst>
              <a:ext uri="{FF2B5EF4-FFF2-40B4-BE49-F238E27FC236}">
                <a16:creationId xmlns:a16="http://schemas.microsoft.com/office/drawing/2014/main" id="{250D2264-2B83-2696-646E-271EE75BB400}"/>
              </a:ext>
            </a:extLst>
          </p:cNvPr>
          <p:cNvSpPr>
            <a:spLocks noGrp="1"/>
          </p:cNvSpPr>
          <p:nvPr>
            <p:ph idx="1"/>
          </p:nvPr>
        </p:nvSpPr>
        <p:spPr>
          <a:xfrm>
            <a:off x="695325" y="1628999"/>
            <a:ext cx="5832676" cy="4535265"/>
          </a:xfrm>
        </p:spPr>
        <p:txBody>
          <a:bodyPr/>
          <a:lstStyle/>
          <a:p>
            <a:r>
              <a:rPr lang="en-GB" dirty="0"/>
              <a:t>In contrast to ISO:</a:t>
            </a:r>
            <a:br>
              <a:rPr lang="en-GB" dirty="0"/>
            </a:br>
            <a:r>
              <a:rPr lang="en-GB" dirty="0"/>
              <a:t>👉 </a:t>
            </a:r>
            <a:r>
              <a:rPr lang="en-GB" b="1" dirty="0"/>
              <a:t>substantial environmental aspects </a:t>
            </a:r>
            <a:r>
              <a:rPr lang="en-GB" dirty="0"/>
              <a:t>which have to be covered</a:t>
            </a:r>
          </a:p>
          <a:p>
            <a:r>
              <a:rPr lang="en-GB" dirty="0"/>
              <a:t>Due to sectoral differences: </a:t>
            </a:r>
          </a:p>
          <a:p>
            <a:pPr lvl="1"/>
            <a:r>
              <a:rPr lang="en-GB" b="1" dirty="0"/>
              <a:t>Sectoral Reference Documents</a:t>
            </a:r>
          </a:p>
        </p:txBody>
      </p:sp>
      <p:sp>
        <p:nvSpPr>
          <p:cNvPr id="5" name="Datumsplatzhalter 4">
            <a:extLst>
              <a:ext uri="{FF2B5EF4-FFF2-40B4-BE49-F238E27FC236}">
                <a16:creationId xmlns:a16="http://schemas.microsoft.com/office/drawing/2014/main" id="{EA0398D7-7BF1-DF8A-EE46-D0F044BB8073}"/>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1D5F525-8D09-06EB-1E0F-2B71A0007392}"/>
              </a:ext>
            </a:extLst>
          </p:cNvPr>
          <p:cNvSpPr>
            <a:spLocks noGrp="1"/>
          </p:cNvSpPr>
          <p:nvPr>
            <p:ph type="ftr" sz="quarter" idx="11"/>
          </p:nvPr>
        </p:nvSpPr>
        <p:spPr/>
        <p:txBody>
          <a:bodyPr/>
          <a:lstStyle/>
          <a:p>
            <a:r>
              <a:rPr lang="de-DE" dirty="0"/>
              <a:t>KMH / SEM</a:t>
            </a:r>
          </a:p>
        </p:txBody>
      </p:sp>
      <p:pic>
        <p:nvPicPr>
          <p:cNvPr id="8" name="Grafik 7">
            <a:hlinkClick r:id="rId2"/>
            <a:extLst>
              <a:ext uri="{FF2B5EF4-FFF2-40B4-BE49-F238E27FC236}">
                <a16:creationId xmlns:a16="http://schemas.microsoft.com/office/drawing/2014/main" id="{F746824D-FA52-711C-A775-5CBE64663280}"/>
              </a:ext>
            </a:extLst>
          </p:cNvPr>
          <p:cNvPicPr>
            <a:picLocks noChangeAspect="1"/>
          </p:cNvPicPr>
          <p:nvPr/>
        </p:nvPicPr>
        <p:blipFill>
          <a:blip r:embed="rId3"/>
          <a:stretch>
            <a:fillRect/>
          </a:stretch>
        </p:blipFill>
        <p:spPr>
          <a:xfrm>
            <a:off x="7506727" y="1657861"/>
            <a:ext cx="3989272" cy="403126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153298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A3BA0C5-C5AF-F17D-25A3-9820C64F155C}"/>
              </a:ext>
            </a:extLst>
          </p:cNvPr>
          <p:cNvSpPr>
            <a:spLocks noGrp="1"/>
          </p:cNvSpPr>
          <p:nvPr>
            <p:ph type="sldNum" sz="quarter" idx="12"/>
          </p:nvPr>
        </p:nvSpPr>
        <p:spPr/>
        <p:txBody>
          <a:bodyPr/>
          <a:lstStyle/>
          <a:p>
            <a:fld id="{D836C0FE-70CA-4950-82D6-CF602CC2B770}" type="slidenum">
              <a:rPr lang="de-DE" smtClean="0"/>
              <a:t>63</a:t>
            </a:fld>
            <a:endParaRPr lang="de-DE" dirty="0"/>
          </a:p>
        </p:txBody>
      </p:sp>
      <p:sp>
        <p:nvSpPr>
          <p:cNvPr id="3" name="Titel 2">
            <a:extLst>
              <a:ext uri="{FF2B5EF4-FFF2-40B4-BE49-F238E27FC236}">
                <a16:creationId xmlns:a16="http://schemas.microsoft.com/office/drawing/2014/main" id="{3385D444-7BC7-E09C-B22E-B5E78BFF7C32}"/>
              </a:ext>
            </a:extLst>
          </p:cNvPr>
          <p:cNvSpPr>
            <a:spLocks noGrp="1"/>
          </p:cNvSpPr>
          <p:nvPr>
            <p:ph type="title"/>
          </p:nvPr>
        </p:nvSpPr>
        <p:spPr>
          <a:xfrm>
            <a:off x="695326" y="549000"/>
            <a:ext cx="2664674" cy="792000"/>
          </a:xfrm>
        </p:spPr>
        <p:txBody>
          <a:bodyPr/>
          <a:lstStyle/>
          <a:p>
            <a:r>
              <a:rPr lang="en-GB" dirty="0"/>
              <a:t>An Example: SRD Public Administration</a:t>
            </a:r>
          </a:p>
        </p:txBody>
      </p:sp>
      <p:pic>
        <p:nvPicPr>
          <p:cNvPr id="8" name="Inhaltsplatzhalter 7">
            <a:hlinkClick r:id="rId2"/>
            <a:extLst>
              <a:ext uri="{FF2B5EF4-FFF2-40B4-BE49-F238E27FC236}">
                <a16:creationId xmlns:a16="http://schemas.microsoft.com/office/drawing/2014/main" id="{06F7169D-E4C9-9661-628A-0A21AD15B944}"/>
              </a:ext>
            </a:extLst>
          </p:cNvPr>
          <p:cNvPicPr>
            <a:picLocks noGrp="1" noChangeAspect="1"/>
          </p:cNvPicPr>
          <p:nvPr>
            <p:ph idx="1"/>
          </p:nvPr>
        </p:nvPicPr>
        <p:blipFill>
          <a:blip r:embed="rId3"/>
          <a:stretch>
            <a:fillRect/>
          </a:stretch>
        </p:blipFill>
        <p:spPr>
          <a:xfrm>
            <a:off x="5412104" y="189000"/>
            <a:ext cx="6526426" cy="6394500"/>
          </a:xfrm>
        </p:spPr>
      </p:pic>
      <p:sp>
        <p:nvSpPr>
          <p:cNvPr id="5" name="Datumsplatzhalter 4">
            <a:extLst>
              <a:ext uri="{FF2B5EF4-FFF2-40B4-BE49-F238E27FC236}">
                <a16:creationId xmlns:a16="http://schemas.microsoft.com/office/drawing/2014/main" id="{5682AB3F-9CCB-228F-550C-F136D1EEED89}"/>
              </a:ext>
            </a:extLst>
          </p:cNvPr>
          <p:cNvSpPr>
            <a:spLocks noGrp="1"/>
          </p:cNvSpPr>
          <p:nvPr>
            <p:ph type="dt" sz="half" idx="10"/>
          </p:nvPr>
        </p:nvSpPr>
        <p:spPr>
          <a:xfrm>
            <a:off x="1416000" y="6439500"/>
            <a:ext cx="3672000" cy="144000"/>
          </a:xfrm>
        </p:spPr>
        <p:txBody>
          <a:bodyPr/>
          <a:lstStyle/>
          <a:p>
            <a:r>
              <a:rPr lang="de-DE" dirty="0"/>
              <a:t>EU, 2019</a:t>
            </a:r>
          </a:p>
        </p:txBody>
      </p:sp>
      <p:sp>
        <p:nvSpPr>
          <p:cNvPr id="6" name="Fußzeilenplatzhalter 5">
            <a:extLst>
              <a:ext uri="{FF2B5EF4-FFF2-40B4-BE49-F238E27FC236}">
                <a16:creationId xmlns:a16="http://schemas.microsoft.com/office/drawing/2014/main" id="{B1FF5F84-067A-99AF-F315-FAEE97CAFB16}"/>
              </a:ext>
            </a:extLst>
          </p:cNvPr>
          <p:cNvSpPr>
            <a:spLocks noGrp="1"/>
          </p:cNvSpPr>
          <p:nvPr>
            <p:ph type="ftr" sz="quarter" idx="11"/>
          </p:nvPr>
        </p:nvSpPr>
        <p:spPr/>
        <p:txBody>
          <a:bodyPr/>
          <a:lstStyle/>
          <a:p>
            <a:r>
              <a:rPr lang="de-DE" dirty="0"/>
              <a:t>KMH / SEM</a:t>
            </a:r>
          </a:p>
        </p:txBody>
      </p:sp>
      <mc:AlternateContent xmlns:mc="http://schemas.openxmlformats.org/markup-compatibility/2006" xmlns:p14="http://schemas.microsoft.com/office/powerpoint/2010/main">
        <mc:Choice Requires="p14">
          <p:contentPart p14:bwMode="auto" r:id="rId4">
            <p14:nvContentPartPr>
              <p14:cNvPr id="11" name="Freihand 10">
                <a:extLst>
                  <a:ext uri="{FF2B5EF4-FFF2-40B4-BE49-F238E27FC236}">
                    <a16:creationId xmlns:a16="http://schemas.microsoft.com/office/drawing/2014/main" id="{EC763C40-90F3-F940-5C51-DB8396A351B5}"/>
                  </a:ext>
                </a:extLst>
              </p14:cNvPr>
              <p14:cNvContentPartPr/>
              <p14:nvPr/>
            </p14:nvContentPartPr>
            <p14:xfrm>
              <a:off x="5486380" y="901290"/>
              <a:ext cx="698400" cy="28440"/>
            </p14:xfrm>
          </p:contentPart>
        </mc:Choice>
        <mc:Fallback xmlns="">
          <p:pic>
            <p:nvPicPr>
              <p:cNvPr id="11" name="Freihand 10">
                <a:extLst>
                  <a:ext uri="{FF2B5EF4-FFF2-40B4-BE49-F238E27FC236}">
                    <a16:creationId xmlns:a16="http://schemas.microsoft.com/office/drawing/2014/main" id="{EC763C40-90F3-F940-5C51-DB8396A351B5}"/>
                  </a:ext>
                </a:extLst>
              </p:cNvPr>
              <p:cNvPicPr/>
              <p:nvPr/>
            </p:nvPicPr>
            <p:blipFill>
              <a:blip r:embed="rId5"/>
              <a:stretch>
                <a:fillRect/>
              </a:stretch>
            </p:blipFill>
            <p:spPr>
              <a:xfrm>
                <a:off x="5432380" y="793290"/>
                <a:ext cx="8060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Freihand 11">
                <a:extLst>
                  <a:ext uri="{FF2B5EF4-FFF2-40B4-BE49-F238E27FC236}">
                    <a16:creationId xmlns:a16="http://schemas.microsoft.com/office/drawing/2014/main" id="{680801BA-C706-10B4-09E7-EA3C88ED7FB6}"/>
                  </a:ext>
                </a:extLst>
              </p14:cNvPr>
              <p14:cNvContentPartPr/>
              <p14:nvPr/>
            </p14:nvContentPartPr>
            <p14:xfrm>
              <a:off x="7372780" y="1262730"/>
              <a:ext cx="2082240" cy="37800"/>
            </p14:xfrm>
          </p:contentPart>
        </mc:Choice>
        <mc:Fallback xmlns="">
          <p:pic>
            <p:nvPicPr>
              <p:cNvPr id="12" name="Freihand 11">
                <a:extLst>
                  <a:ext uri="{FF2B5EF4-FFF2-40B4-BE49-F238E27FC236}">
                    <a16:creationId xmlns:a16="http://schemas.microsoft.com/office/drawing/2014/main" id="{680801BA-C706-10B4-09E7-EA3C88ED7FB6}"/>
                  </a:ext>
                </a:extLst>
              </p:cNvPr>
              <p:cNvPicPr/>
              <p:nvPr/>
            </p:nvPicPr>
            <p:blipFill>
              <a:blip r:embed="rId7"/>
              <a:stretch>
                <a:fillRect/>
              </a:stretch>
            </p:blipFill>
            <p:spPr>
              <a:xfrm>
                <a:off x="7319140" y="1154730"/>
                <a:ext cx="2189880" cy="253440"/>
              </a:xfrm>
              <a:prstGeom prst="rect">
                <a:avLst/>
              </a:prstGeom>
            </p:spPr>
          </p:pic>
        </mc:Fallback>
      </mc:AlternateContent>
    </p:spTree>
    <p:extLst>
      <p:ext uri="{BB962C8B-B14F-4D97-AF65-F5344CB8AC3E}">
        <p14:creationId xmlns:p14="http://schemas.microsoft.com/office/powerpoint/2010/main" val="42617120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08EAC-B620-A6A8-F4EA-E54C605E975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E1BB4BF-605B-0976-B3BE-203B047D4DD4}"/>
              </a:ext>
            </a:extLst>
          </p:cNvPr>
          <p:cNvSpPr>
            <a:spLocks noGrp="1"/>
          </p:cNvSpPr>
          <p:nvPr>
            <p:ph type="sldNum" sz="quarter" idx="12"/>
          </p:nvPr>
        </p:nvSpPr>
        <p:spPr/>
        <p:txBody>
          <a:bodyPr/>
          <a:lstStyle/>
          <a:p>
            <a:fld id="{D836C0FE-70CA-4950-82D6-CF602CC2B770}" type="slidenum">
              <a:rPr lang="de-DE" smtClean="0"/>
              <a:t>64</a:t>
            </a:fld>
            <a:endParaRPr lang="de-DE" dirty="0"/>
          </a:p>
        </p:txBody>
      </p:sp>
      <p:sp>
        <p:nvSpPr>
          <p:cNvPr id="3" name="Titel 2">
            <a:extLst>
              <a:ext uri="{FF2B5EF4-FFF2-40B4-BE49-F238E27FC236}">
                <a16:creationId xmlns:a16="http://schemas.microsoft.com/office/drawing/2014/main" id="{A2698827-735F-AA62-1756-4DC91A487852}"/>
              </a:ext>
            </a:extLst>
          </p:cNvPr>
          <p:cNvSpPr>
            <a:spLocks noGrp="1"/>
          </p:cNvSpPr>
          <p:nvPr>
            <p:ph type="title"/>
          </p:nvPr>
        </p:nvSpPr>
        <p:spPr>
          <a:xfrm>
            <a:off x="695326" y="549000"/>
            <a:ext cx="2664674" cy="792000"/>
          </a:xfrm>
        </p:spPr>
        <p:txBody>
          <a:bodyPr/>
          <a:lstStyle/>
          <a:p>
            <a:r>
              <a:rPr lang="en-GB" dirty="0"/>
              <a:t>An Example: SRD Public Administration</a:t>
            </a:r>
          </a:p>
        </p:txBody>
      </p:sp>
      <p:sp>
        <p:nvSpPr>
          <p:cNvPr id="5" name="Datumsplatzhalter 4">
            <a:extLst>
              <a:ext uri="{FF2B5EF4-FFF2-40B4-BE49-F238E27FC236}">
                <a16:creationId xmlns:a16="http://schemas.microsoft.com/office/drawing/2014/main" id="{B3E0B9AF-BE3F-47E3-BC70-AEF75EBC9F38}"/>
              </a:ext>
            </a:extLst>
          </p:cNvPr>
          <p:cNvSpPr>
            <a:spLocks noGrp="1"/>
          </p:cNvSpPr>
          <p:nvPr>
            <p:ph type="dt" sz="half" idx="10"/>
          </p:nvPr>
        </p:nvSpPr>
        <p:spPr>
          <a:xfrm>
            <a:off x="1416000" y="6439500"/>
            <a:ext cx="3672000" cy="144000"/>
          </a:xfrm>
        </p:spPr>
        <p:txBody>
          <a:bodyPr/>
          <a:lstStyle/>
          <a:p>
            <a:r>
              <a:rPr lang="de-DE" dirty="0"/>
              <a:t>EU, 2019</a:t>
            </a:r>
          </a:p>
        </p:txBody>
      </p:sp>
      <p:sp>
        <p:nvSpPr>
          <p:cNvPr id="6" name="Fußzeilenplatzhalter 5">
            <a:extLst>
              <a:ext uri="{FF2B5EF4-FFF2-40B4-BE49-F238E27FC236}">
                <a16:creationId xmlns:a16="http://schemas.microsoft.com/office/drawing/2014/main" id="{D79A022E-9CD7-D092-E17C-60FB696406BF}"/>
              </a:ext>
            </a:extLst>
          </p:cNvPr>
          <p:cNvSpPr>
            <a:spLocks noGrp="1"/>
          </p:cNvSpPr>
          <p:nvPr>
            <p:ph type="ftr" sz="quarter" idx="11"/>
          </p:nvPr>
        </p:nvSpPr>
        <p:spPr/>
        <p:txBody>
          <a:bodyPr/>
          <a:lstStyle/>
          <a:p>
            <a:r>
              <a:rPr lang="de-DE" dirty="0"/>
              <a:t>KMH / SEM</a:t>
            </a:r>
          </a:p>
        </p:txBody>
      </p:sp>
      <p:pic>
        <p:nvPicPr>
          <p:cNvPr id="16" name="Inhaltsplatzhalter 15">
            <a:extLst>
              <a:ext uri="{FF2B5EF4-FFF2-40B4-BE49-F238E27FC236}">
                <a16:creationId xmlns:a16="http://schemas.microsoft.com/office/drawing/2014/main" id="{CFFD6EDF-3252-7684-AF0B-5A42EE5B445B}"/>
              </a:ext>
            </a:extLst>
          </p:cNvPr>
          <p:cNvPicPr>
            <a:picLocks noGrp="1" noChangeAspect="1"/>
          </p:cNvPicPr>
          <p:nvPr>
            <p:ph idx="1"/>
          </p:nvPr>
        </p:nvPicPr>
        <p:blipFill>
          <a:blip r:embed="rId2"/>
          <a:stretch>
            <a:fillRect/>
          </a:stretch>
        </p:blipFill>
        <p:spPr>
          <a:xfrm>
            <a:off x="3422381" y="419020"/>
            <a:ext cx="8246119" cy="2793979"/>
          </a:xfrm>
        </p:spPr>
      </p:pic>
      <p:pic>
        <p:nvPicPr>
          <p:cNvPr id="13" name="Grafik 12">
            <a:extLst>
              <a:ext uri="{FF2B5EF4-FFF2-40B4-BE49-F238E27FC236}">
                <a16:creationId xmlns:a16="http://schemas.microsoft.com/office/drawing/2014/main" id="{BE85A102-EFE4-E089-759A-5135E146FB80}"/>
              </a:ext>
            </a:extLst>
          </p:cNvPr>
          <p:cNvPicPr>
            <a:picLocks noChangeAspect="1"/>
          </p:cNvPicPr>
          <p:nvPr/>
        </p:nvPicPr>
        <p:blipFill>
          <a:blip r:embed="rId3"/>
          <a:stretch>
            <a:fillRect/>
          </a:stretch>
        </p:blipFill>
        <p:spPr>
          <a:xfrm>
            <a:off x="3728812" y="3518794"/>
            <a:ext cx="5599726" cy="5627912"/>
          </a:xfrm>
          <a:prstGeom prst="rect">
            <a:avLst/>
          </a:prstGeom>
        </p:spPr>
      </p:pic>
    </p:spTree>
    <p:extLst>
      <p:ext uri="{BB962C8B-B14F-4D97-AF65-F5344CB8AC3E}">
        <p14:creationId xmlns:p14="http://schemas.microsoft.com/office/powerpoint/2010/main" val="29560941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CB00E6F-398B-E58E-E9D1-B54B765D6976}"/>
              </a:ext>
            </a:extLst>
          </p:cNvPr>
          <p:cNvSpPr>
            <a:spLocks noGrp="1"/>
          </p:cNvSpPr>
          <p:nvPr>
            <p:ph type="sldNum" sz="quarter" idx="12"/>
          </p:nvPr>
        </p:nvSpPr>
        <p:spPr/>
        <p:txBody>
          <a:bodyPr/>
          <a:lstStyle/>
          <a:p>
            <a:fld id="{D836C0FE-70CA-4950-82D6-CF602CC2B770}" type="slidenum">
              <a:rPr lang="de-DE" smtClean="0"/>
              <a:t>65</a:t>
            </a:fld>
            <a:endParaRPr lang="de-DE" dirty="0"/>
          </a:p>
        </p:txBody>
      </p:sp>
      <p:sp>
        <p:nvSpPr>
          <p:cNvPr id="3" name="Titel 2">
            <a:extLst>
              <a:ext uri="{FF2B5EF4-FFF2-40B4-BE49-F238E27FC236}">
                <a16:creationId xmlns:a16="http://schemas.microsoft.com/office/drawing/2014/main" id="{86532519-F1B1-62D5-E75F-0E1E45AFA19F}"/>
              </a:ext>
            </a:extLst>
          </p:cNvPr>
          <p:cNvSpPr>
            <a:spLocks noGrp="1"/>
          </p:cNvSpPr>
          <p:nvPr>
            <p:ph type="title"/>
          </p:nvPr>
        </p:nvSpPr>
        <p:spPr/>
        <p:txBody>
          <a:bodyPr/>
          <a:lstStyle/>
          <a:p>
            <a:r>
              <a:rPr lang="en-GB" dirty="0"/>
              <a:t>How is EMAS now More Transparent than ISO?</a:t>
            </a:r>
          </a:p>
        </p:txBody>
      </p:sp>
      <p:sp>
        <p:nvSpPr>
          <p:cNvPr id="4" name="Inhaltsplatzhalter 3">
            <a:extLst>
              <a:ext uri="{FF2B5EF4-FFF2-40B4-BE49-F238E27FC236}">
                <a16:creationId xmlns:a16="http://schemas.microsoft.com/office/drawing/2014/main" id="{DB9C5FB9-560F-0F13-5CBC-111E23C80B81}"/>
              </a:ext>
            </a:extLst>
          </p:cNvPr>
          <p:cNvSpPr>
            <a:spLocks noGrp="1"/>
          </p:cNvSpPr>
          <p:nvPr>
            <p:ph idx="1"/>
          </p:nvPr>
        </p:nvSpPr>
        <p:spPr/>
        <p:txBody>
          <a:bodyPr anchor="t"/>
          <a:lstStyle/>
          <a:p>
            <a:r>
              <a:rPr lang="en-GB" b="1" dirty="0"/>
              <a:t>👉 Public Environmental Reports:</a:t>
            </a:r>
          </a:p>
        </p:txBody>
      </p:sp>
      <p:sp>
        <p:nvSpPr>
          <p:cNvPr id="5" name="Datumsplatzhalter 4">
            <a:extLst>
              <a:ext uri="{FF2B5EF4-FFF2-40B4-BE49-F238E27FC236}">
                <a16:creationId xmlns:a16="http://schemas.microsoft.com/office/drawing/2014/main" id="{2038C5B1-79F1-AEFC-F630-79B40D43954B}"/>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2A18AE08-F4D3-5F57-F7E9-8CA5C6112F49}"/>
              </a:ext>
            </a:extLst>
          </p:cNvPr>
          <p:cNvSpPr>
            <a:spLocks noGrp="1"/>
          </p:cNvSpPr>
          <p:nvPr>
            <p:ph type="ftr" sz="quarter" idx="11"/>
          </p:nvPr>
        </p:nvSpPr>
        <p:spPr/>
        <p:txBody>
          <a:bodyPr/>
          <a:lstStyle/>
          <a:p>
            <a:r>
              <a:rPr lang="de-DE" dirty="0"/>
              <a:t>KMH / SEM</a:t>
            </a:r>
          </a:p>
        </p:txBody>
      </p:sp>
      <p:pic>
        <p:nvPicPr>
          <p:cNvPr id="8" name="Grafik 7">
            <a:hlinkClick r:id="rId2"/>
            <a:extLst>
              <a:ext uri="{FF2B5EF4-FFF2-40B4-BE49-F238E27FC236}">
                <a16:creationId xmlns:a16="http://schemas.microsoft.com/office/drawing/2014/main" id="{6A153ADB-4F59-1F11-D123-8026C4520093}"/>
              </a:ext>
            </a:extLst>
          </p:cNvPr>
          <p:cNvPicPr>
            <a:picLocks noChangeAspect="1"/>
          </p:cNvPicPr>
          <p:nvPr/>
        </p:nvPicPr>
        <p:blipFill>
          <a:blip r:embed="rId3"/>
          <a:stretch>
            <a:fillRect/>
          </a:stretch>
        </p:blipFill>
        <p:spPr>
          <a:xfrm rot="21143013">
            <a:off x="979152" y="2735264"/>
            <a:ext cx="4831361" cy="6858000"/>
          </a:xfrm>
          <a:prstGeom prst="rect">
            <a:avLst/>
          </a:prstGeom>
          <a:ln w="6350">
            <a:solidFill>
              <a:schemeClr val="tx1"/>
            </a:solidFill>
          </a:ln>
          <a:effectLst>
            <a:outerShdw blurRad="254000" dist="107763" dir="2699994" algn="tl">
              <a:prstClr val="black">
                <a:alpha val="40000"/>
              </a:prstClr>
            </a:outerShdw>
          </a:effectLst>
        </p:spPr>
      </p:pic>
      <p:pic>
        <p:nvPicPr>
          <p:cNvPr id="3074" name="Picture 2" descr="Titelblatt &quot;Umwelterklärung 2023&quot;">
            <a:hlinkClick r:id="rId4"/>
            <a:extLst>
              <a:ext uri="{FF2B5EF4-FFF2-40B4-BE49-F238E27FC236}">
                <a16:creationId xmlns:a16="http://schemas.microsoft.com/office/drawing/2014/main" id="{1932F322-3651-5308-B83E-2381AFE517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4991" y="3371850"/>
            <a:ext cx="4848225" cy="685800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Grafik 9">
            <a:hlinkClick r:id="rId2"/>
            <a:extLst>
              <a:ext uri="{FF2B5EF4-FFF2-40B4-BE49-F238E27FC236}">
                <a16:creationId xmlns:a16="http://schemas.microsoft.com/office/drawing/2014/main" id="{A8CAB4AD-0E7E-C3E7-4532-D93C79AB06EA}"/>
              </a:ext>
            </a:extLst>
          </p:cNvPr>
          <p:cNvPicPr>
            <a:picLocks noChangeAspect="1"/>
          </p:cNvPicPr>
          <p:nvPr/>
        </p:nvPicPr>
        <p:blipFill>
          <a:blip r:embed="rId6"/>
          <a:stretch>
            <a:fillRect/>
          </a:stretch>
        </p:blipFill>
        <p:spPr>
          <a:xfrm rot="595162">
            <a:off x="7582327" y="2487040"/>
            <a:ext cx="4685714" cy="6628571"/>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677991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5771806-2C7A-EB98-1212-5014B1124962}"/>
              </a:ext>
            </a:extLst>
          </p:cNvPr>
          <p:cNvSpPr>
            <a:spLocks noGrp="1"/>
          </p:cNvSpPr>
          <p:nvPr>
            <p:ph type="sldNum" sz="quarter" idx="12"/>
          </p:nvPr>
        </p:nvSpPr>
        <p:spPr/>
        <p:txBody>
          <a:bodyPr/>
          <a:lstStyle/>
          <a:p>
            <a:fld id="{D836C0FE-70CA-4950-82D6-CF602CC2B770}" type="slidenum">
              <a:rPr lang="de-DE" smtClean="0"/>
              <a:t>66</a:t>
            </a:fld>
            <a:endParaRPr lang="de-DE" dirty="0"/>
          </a:p>
        </p:txBody>
      </p:sp>
      <p:sp>
        <p:nvSpPr>
          <p:cNvPr id="3" name="Titel 2">
            <a:extLst>
              <a:ext uri="{FF2B5EF4-FFF2-40B4-BE49-F238E27FC236}">
                <a16:creationId xmlns:a16="http://schemas.microsoft.com/office/drawing/2014/main" id="{78F986D4-CAF3-1490-3550-88B1BF337190}"/>
              </a:ext>
            </a:extLst>
          </p:cNvPr>
          <p:cNvSpPr>
            <a:spLocks noGrp="1"/>
          </p:cNvSpPr>
          <p:nvPr>
            <p:ph type="title"/>
          </p:nvPr>
        </p:nvSpPr>
        <p:spPr/>
        <p:txBody>
          <a:bodyPr/>
          <a:lstStyle/>
          <a:p>
            <a:r>
              <a:rPr lang="en-GB" dirty="0"/>
              <a:t>How is EMAS now More Transparent than ISO?</a:t>
            </a:r>
          </a:p>
        </p:txBody>
      </p:sp>
      <p:sp>
        <p:nvSpPr>
          <p:cNvPr id="4" name="Inhaltsplatzhalter 3">
            <a:extLst>
              <a:ext uri="{FF2B5EF4-FFF2-40B4-BE49-F238E27FC236}">
                <a16:creationId xmlns:a16="http://schemas.microsoft.com/office/drawing/2014/main" id="{DB9EB577-E9EE-E061-F768-B3A15F86AD18}"/>
              </a:ext>
            </a:extLst>
          </p:cNvPr>
          <p:cNvSpPr>
            <a:spLocks noGrp="1"/>
          </p:cNvSpPr>
          <p:nvPr>
            <p:ph idx="1"/>
          </p:nvPr>
        </p:nvSpPr>
        <p:spPr>
          <a:xfrm>
            <a:off x="695324" y="1485000"/>
            <a:ext cx="10800675" cy="4535265"/>
          </a:xfrm>
        </p:spPr>
        <p:txBody>
          <a:bodyPr/>
          <a:lstStyle/>
          <a:p>
            <a:r>
              <a:rPr lang="en-GB" dirty="0"/>
              <a:t>Structure &amp; contents of public environmental reports:</a:t>
            </a:r>
            <a:br>
              <a:rPr lang="en-GB" dirty="0"/>
            </a:br>
            <a:r>
              <a:rPr lang="en-GB" b="1" dirty="0"/>
              <a:t> 👉Appendix IV of the EMAS regulation</a:t>
            </a:r>
          </a:p>
          <a:p>
            <a:r>
              <a:rPr lang="en-GB" dirty="0"/>
              <a:t>(a) Organisation Overview</a:t>
            </a:r>
            <a:br>
              <a:rPr lang="en-GB" dirty="0"/>
            </a:br>
            <a:r>
              <a:rPr lang="en-GB" dirty="0"/>
              <a:t>(b) Environmental Policy</a:t>
            </a:r>
            <a:br>
              <a:rPr lang="en-GB" dirty="0"/>
            </a:br>
            <a:r>
              <a:rPr lang="en-GB" dirty="0"/>
              <a:t>(c) Description of the Environmental Management System</a:t>
            </a:r>
            <a:br>
              <a:rPr lang="en-GB" dirty="0"/>
            </a:br>
            <a:r>
              <a:rPr lang="en-GB" dirty="0"/>
              <a:t>(d) Environmental Objectives and Targets</a:t>
            </a:r>
            <a:br>
              <a:rPr lang="en-GB" dirty="0"/>
            </a:br>
            <a:r>
              <a:rPr lang="en-GB" dirty="0"/>
              <a:t>(e) Significant Environmental Aspects and Impacts</a:t>
            </a:r>
            <a:br>
              <a:rPr lang="en-GB" dirty="0"/>
            </a:br>
            <a:r>
              <a:rPr lang="en-GB" dirty="0"/>
              <a:t>(f) Environmental Performance Indicators</a:t>
            </a:r>
            <a:br>
              <a:rPr lang="en-GB" dirty="0"/>
            </a:br>
            <a:r>
              <a:rPr lang="en-GB" dirty="0"/>
              <a:t>(g) Legal Compliance</a:t>
            </a:r>
            <a:br>
              <a:rPr lang="en-GB" dirty="0"/>
            </a:br>
            <a:r>
              <a:rPr lang="en-GB" dirty="0"/>
              <a:t>(h) Validation by Environmental Verifier</a:t>
            </a:r>
          </a:p>
        </p:txBody>
      </p:sp>
      <p:sp>
        <p:nvSpPr>
          <p:cNvPr id="5" name="Datumsplatzhalter 4">
            <a:extLst>
              <a:ext uri="{FF2B5EF4-FFF2-40B4-BE49-F238E27FC236}">
                <a16:creationId xmlns:a16="http://schemas.microsoft.com/office/drawing/2014/main" id="{7442B276-7F34-B868-9BDF-8A10E87F5C76}"/>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C3354D11-E730-2E38-D04E-876A33F8D5C8}"/>
              </a:ext>
            </a:extLst>
          </p:cNvPr>
          <p:cNvSpPr>
            <a:spLocks noGrp="1"/>
          </p:cNvSpPr>
          <p:nvPr>
            <p:ph type="ftr" sz="quarter" idx="11"/>
          </p:nvPr>
        </p:nvSpPr>
        <p:spPr/>
        <p:txBody>
          <a:bodyPr/>
          <a:lstStyle/>
          <a:p>
            <a:r>
              <a:rPr lang="de-DE" dirty="0"/>
              <a:t>KMH / SEM</a:t>
            </a:r>
          </a:p>
        </p:txBody>
      </p:sp>
      <p:pic>
        <p:nvPicPr>
          <p:cNvPr id="9" name="Grafik 8">
            <a:hlinkClick r:id="rId2"/>
            <a:extLst>
              <a:ext uri="{FF2B5EF4-FFF2-40B4-BE49-F238E27FC236}">
                <a16:creationId xmlns:a16="http://schemas.microsoft.com/office/drawing/2014/main" id="{519237EA-4739-0BBC-9FBF-CF3CBECE972D}"/>
              </a:ext>
            </a:extLst>
          </p:cNvPr>
          <p:cNvPicPr>
            <a:picLocks noChangeAspect="1"/>
          </p:cNvPicPr>
          <p:nvPr/>
        </p:nvPicPr>
        <p:blipFill>
          <a:blip r:embed="rId3"/>
          <a:stretch>
            <a:fillRect/>
          </a:stretch>
        </p:blipFill>
        <p:spPr>
          <a:xfrm>
            <a:off x="8472000" y="1656000"/>
            <a:ext cx="3025199" cy="4293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5907913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489F11B-450C-6A39-158F-B67E8FA48F80}"/>
              </a:ext>
            </a:extLst>
          </p:cNvPr>
          <p:cNvSpPr>
            <a:spLocks noGrp="1"/>
          </p:cNvSpPr>
          <p:nvPr>
            <p:ph type="sldNum" sz="quarter" idx="12"/>
          </p:nvPr>
        </p:nvSpPr>
        <p:spPr/>
        <p:txBody>
          <a:bodyPr/>
          <a:lstStyle/>
          <a:p>
            <a:fld id="{D836C0FE-70CA-4950-82D6-CF602CC2B770}" type="slidenum">
              <a:rPr lang="de-DE" smtClean="0"/>
              <a:t>67</a:t>
            </a:fld>
            <a:endParaRPr lang="de-DE" dirty="0"/>
          </a:p>
        </p:txBody>
      </p:sp>
      <p:sp>
        <p:nvSpPr>
          <p:cNvPr id="3" name="Titel 2">
            <a:extLst>
              <a:ext uri="{FF2B5EF4-FFF2-40B4-BE49-F238E27FC236}">
                <a16:creationId xmlns:a16="http://schemas.microsoft.com/office/drawing/2014/main" id="{74AA19A4-B3DB-9304-0F3E-FFD467C30734}"/>
              </a:ext>
            </a:extLst>
          </p:cNvPr>
          <p:cNvSpPr>
            <a:spLocks noGrp="1"/>
          </p:cNvSpPr>
          <p:nvPr>
            <p:ph type="title"/>
          </p:nvPr>
        </p:nvSpPr>
        <p:spPr/>
        <p:txBody>
          <a:bodyPr/>
          <a:lstStyle/>
          <a:p>
            <a:r>
              <a:rPr lang="en-GB" dirty="0"/>
              <a:t>EMAS: The Silver Bullet We have been Looking For?</a:t>
            </a:r>
          </a:p>
        </p:txBody>
      </p:sp>
      <p:sp>
        <p:nvSpPr>
          <p:cNvPr id="7" name="Inhaltsplatzhalter 6">
            <a:extLst>
              <a:ext uri="{FF2B5EF4-FFF2-40B4-BE49-F238E27FC236}">
                <a16:creationId xmlns:a16="http://schemas.microsoft.com/office/drawing/2014/main" id="{2D6FAB50-A346-080F-EF5E-71DD784B0632}"/>
              </a:ext>
            </a:extLst>
          </p:cNvPr>
          <p:cNvSpPr>
            <a:spLocks noGrp="1"/>
          </p:cNvSpPr>
          <p:nvPr>
            <p:ph sz="half" idx="1"/>
          </p:nvPr>
        </p:nvSpPr>
        <p:spPr>
          <a:xfrm>
            <a:off x="695325" y="1701000"/>
            <a:ext cx="5184775" cy="4320000"/>
          </a:xfrm>
        </p:spPr>
        <p:txBody>
          <a:bodyPr/>
          <a:lstStyle/>
          <a:p>
            <a:r>
              <a:rPr lang="en-GB" b="1" dirty="0"/>
              <a:t>Resource &amp; implementation challenges:</a:t>
            </a:r>
          </a:p>
          <a:p>
            <a:pPr lvl="1"/>
            <a:r>
              <a:rPr lang="en-GB" dirty="0"/>
              <a:t>Higher implementation costs than ISO</a:t>
            </a:r>
          </a:p>
          <a:p>
            <a:pPr lvl="1"/>
            <a:r>
              <a:rPr lang="en-GB" dirty="0"/>
              <a:t>Challenging validation process</a:t>
            </a:r>
          </a:p>
          <a:p>
            <a:pPr lvl="1"/>
            <a:r>
              <a:rPr lang="en-GB" dirty="0"/>
              <a:t>Significant management commitment</a:t>
            </a:r>
            <a:br>
              <a:rPr lang="en-GB" dirty="0"/>
            </a:br>
            <a:endParaRPr lang="en-GB" dirty="0"/>
          </a:p>
          <a:p>
            <a:r>
              <a:rPr lang="en-GB" b="1" dirty="0"/>
              <a:t>Accessibility issues:</a:t>
            </a:r>
          </a:p>
          <a:p>
            <a:pPr lvl="1"/>
            <a:r>
              <a:rPr lang="en-GB" dirty="0"/>
              <a:t>Limited uptake among SME</a:t>
            </a:r>
          </a:p>
        </p:txBody>
      </p:sp>
      <p:sp>
        <p:nvSpPr>
          <p:cNvPr id="8" name="Inhaltsplatzhalter 7">
            <a:extLst>
              <a:ext uri="{FF2B5EF4-FFF2-40B4-BE49-F238E27FC236}">
                <a16:creationId xmlns:a16="http://schemas.microsoft.com/office/drawing/2014/main" id="{77E8D6F9-2221-9801-275F-695A8416586C}"/>
              </a:ext>
            </a:extLst>
          </p:cNvPr>
          <p:cNvSpPr>
            <a:spLocks noGrp="1"/>
          </p:cNvSpPr>
          <p:nvPr>
            <p:ph sz="half" idx="2"/>
          </p:nvPr>
        </p:nvSpPr>
        <p:spPr>
          <a:xfrm>
            <a:off x="6311900" y="1701000"/>
            <a:ext cx="5184775" cy="4320000"/>
          </a:xfrm>
        </p:spPr>
        <p:txBody>
          <a:bodyPr/>
          <a:lstStyle/>
          <a:p>
            <a:r>
              <a:rPr lang="en-GB" b="1" dirty="0"/>
              <a:t>Strategic &amp; market concerns:</a:t>
            </a:r>
          </a:p>
          <a:p>
            <a:pPr lvl="1"/>
            <a:r>
              <a:rPr lang="en-GB" dirty="0"/>
              <a:t>Limited global recognition outside EU</a:t>
            </a:r>
          </a:p>
          <a:p>
            <a:pPr lvl="1"/>
            <a:r>
              <a:rPr lang="en-GB" dirty="0"/>
              <a:t>Potential competitive disadvantage because of transparency</a:t>
            </a:r>
            <a:br>
              <a:rPr lang="en-GB" dirty="0"/>
            </a:br>
            <a:endParaRPr lang="en-GB" dirty="0"/>
          </a:p>
          <a:p>
            <a:r>
              <a:rPr lang="en-GB" b="1" dirty="0"/>
              <a:t>Transparency &amp; disclosure challenges:</a:t>
            </a:r>
          </a:p>
          <a:p>
            <a:pPr lvl="1"/>
            <a:r>
              <a:rPr lang="en-GB" dirty="0"/>
              <a:t>Can expose organisations</a:t>
            </a:r>
          </a:p>
        </p:txBody>
      </p:sp>
      <p:sp>
        <p:nvSpPr>
          <p:cNvPr id="5" name="Datumsplatzhalter 4">
            <a:extLst>
              <a:ext uri="{FF2B5EF4-FFF2-40B4-BE49-F238E27FC236}">
                <a16:creationId xmlns:a16="http://schemas.microsoft.com/office/drawing/2014/main" id="{2470057E-BE02-B788-8203-C611FD5026CC}"/>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4A682DD5-CF27-2238-7218-8047680DD5F1}"/>
              </a:ext>
            </a:extLst>
          </p:cNvPr>
          <p:cNvSpPr>
            <a:spLocks noGrp="1"/>
          </p:cNvSpPr>
          <p:nvPr>
            <p:ph type="ftr" sz="quarter" idx="11"/>
          </p:nvPr>
        </p:nvSpPr>
        <p:spPr/>
        <p:txBody>
          <a:bodyPr/>
          <a:lstStyle/>
          <a:p>
            <a:r>
              <a:rPr lang="de-DE" dirty="0"/>
              <a:t>KMH / SEM</a:t>
            </a:r>
          </a:p>
        </p:txBody>
      </p:sp>
    </p:spTree>
    <p:extLst>
      <p:ext uri="{BB962C8B-B14F-4D97-AF65-F5344CB8AC3E}">
        <p14:creationId xmlns:p14="http://schemas.microsoft.com/office/powerpoint/2010/main" val="50746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Outlook</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68</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87423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4226D1-919A-F124-DB5A-95C0E398BFF6}"/>
              </a:ext>
            </a:extLst>
          </p:cNvPr>
          <p:cNvSpPr>
            <a:spLocks noGrp="1"/>
          </p:cNvSpPr>
          <p:nvPr>
            <p:ph type="sldNum" sz="quarter" idx="12"/>
          </p:nvPr>
        </p:nvSpPr>
        <p:spPr/>
        <p:txBody>
          <a:bodyPr/>
          <a:lstStyle/>
          <a:p>
            <a:fld id="{D836C0FE-70CA-4950-82D6-CF602CC2B770}" type="slidenum">
              <a:rPr lang="en-GB" smtClean="0"/>
              <a:t>69</a:t>
            </a:fld>
            <a:endParaRPr lang="en-GB" dirty="0"/>
          </a:p>
        </p:txBody>
      </p:sp>
      <p:sp>
        <p:nvSpPr>
          <p:cNvPr id="3" name="Titel 2">
            <a:extLst>
              <a:ext uri="{FF2B5EF4-FFF2-40B4-BE49-F238E27FC236}">
                <a16:creationId xmlns:a16="http://schemas.microsoft.com/office/drawing/2014/main" id="{B5947EDC-077D-D134-6164-50D150BDE0F9}"/>
              </a:ext>
            </a:extLst>
          </p:cNvPr>
          <p:cNvSpPr>
            <a:spLocks noGrp="1"/>
          </p:cNvSpPr>
          <p:nvPr>
            <p:ph type="title"/>
          </p:nvPr>
        </p:nvSpPr>
        <p:spPr/>
        <p:txBody>
          <a:bodyPr/>
          <a:lstStyle/>
          <a:p>
            <a:r>
              <a:rPr lang="en-GB" dirty="0"/>
              <a:t>Wrap it up</a:t>
            </a:r>
          </a:p>
        </p:txBody>
      </p:sp>
      <p:sp>
        <p:nvSpPr>
          <p:cNvPr id="5" name="Datumsplatzhalter 4">
            <a:extLst>
              <a:ext uri="{FF2B5EF4-FFF2-40B4-BE49-F238E27FC236}">
                <a16:creationId xmlns:a16="http://schemas.microsoft.com/office/drawing/2014/main" id="{910E433C-7B57-4C20-7145-EFA2667E67F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A5BC5D3-204C-3746-8561-5668805C3C88}"/>
              </a:ext>
            </a:extLst>
          </p:cNvPr>
          <p:cNvSpPr>
            <a:spLocks noGrp="1"/>
          </p:cNvSpPr>
          <p:nvPr>
            <p:ph type="ftr" sz="quarter" idx="11"/>
          </p:nvPr>
        </p:nvSpPr>
        <p:spPr/>
        <p:txBody>
          <a:bodyPr/>
          <a:lstStyle/>
          <a:p>
            <a:r>
              <a:rPr lang="en-GB" dirty="0"/>
              <a:t>KMH / SEM</a:t>
            </a:r>
          </a:p>
        </p:txBody>
      </p:sp>
      <p:sp>
        <p:nvSpPr>
          <p:cNvPr id="8" name="Inhaltsplatzhalter 7">
            <a:extLst>
              <a:ext uri="{FF2B5EF4-FFF2-40B4-BE49-F238E27FC236}">
                <a16:creationId xmlns:a16="http://schemas.microsoft.com/office/drawing/2014/main" id="{CB612B51-45A6-1EC4-E83D-01F116BBDC6D}"/>
              </a:ext>
            </a:extLst>
          </p:cNvPr>
          <p:cNvSpPr>
            <a:spLocks noGrp="1"/>
          </p:cNvSpPr>
          <p:nvPr>
            <p:ph idx="1"/>
          </p:nvPr>
        </p:nvSpPr>
        <p:spPr>
          <a:xfrm>
            <a:off x="695324" y="1341001"/>
            <a:ext cx="10800675" cy="4823264"/>
          </a:xfrm>
        </p:spPr>
        <p:txBody>
          <a:bodyPr/>
          <a:lstStyle/>
          <a:p>
            <a:pPr>
              <a:spcAft>
                <a:spcPts val="1000"/>
              </a:spcAft>
            </a:pPr>
            <a:r>
              <a:rPr lang="en-GB" b="1" dirty="0"/>
              <a:t>Environmental Impact Assessment (EIA)</a:t>
            </a:r>
          </a:p>
          <a:p>
            <a:pPr lvl="1">
              <a:spcAft>
                <a:spcPts val="1000"/>
              </a:spcAft>
            </a:pPr>
            <a:r>
              <a:rPr lang="en-GB" dirty="0"/>
              <a:t>large-scale projects with significant environmental impacts 👉 precautionary principle</a:t>
            </a:r>
          </a:p>
          <a:p>
            <a:pPr lvl="1">
              <a:spcAft>
                <a:spcPts val="1000"/>
              </a:spcAft>
            </a:pPr>
            <a:r>
              <a:rPr lang="en-GB" dirty="0"/>
              <a:t>public participation, scoping, and multi-level licensing procedure</a:t>
            </a:r>
          </a:p>
          <a:p>
            <a:pPr>
              <a:spcAft>
                <a:spcPts val="1000"/>
              </a:spcAft>
            </a:pPr>
            <a:r>
              <a:rPr lang="en-GB" b="1" dirty="0"/>
              <a:t>(Re-)Licensing Operational Facilities</a:t>
            </a:r>
          </a:p>
          <a:p>
            <a:pPr lvl="1">
              <a:spcAft>
                <a:spcPts val="1000"/>
              </a:spcAft>
            </a:pPr>
            <a:r>
              <a:rPr lang="en-GB" dirty="0"/>
              <a:t>Austrian Trade Regulation Act 👉 public interest: health, safety, environment, zoning</a:t>
            </a:r>
          </a:p>
          <a:p>
            <a:pPr lvl="1">
              <a:spcAft>
                <a:spcPts val="1000"/>
              </a:spcAft>
            </a:pPr>
            <a:r>
              <a:rPr lang="en-GB" dirty="0"/>
              <a:t>application, hearings, formal decision (“Bescheid”)</a:t>
            </a:r>
          </a:p>
          <a:p>
            <a:pPr>
              <a:spcAft>
                <a:spcPts val="1000"/>
              </a:spcAft>
            </a:pPr>
            <a:r>
              <a:rPr lang="en-GB" b="1" dirty="0"/>
              <a:t>Waste Management &amp; Waste Management Concept (WMC)</a:t>
            </a:r>
          </a:p>
          <a:p>
            <a:pPr lvl="1">
              <a:spcAft>
                <a:spcPts val="1000"/>
              </a:spcAft>
            </a:pPr>
            <a:r>
              <a:rPr lang="en-GB" dirty="0"/>
              <a:t>process descriptions, waste streams, logistics, and planning</a:t>
            </a:r>
          </a:p>
        </p:txBody>
      </p:sp>
    </p:spTree>
    <p:extLst>
      <p:ext uri="{BB962C8B-B14F-4D97-AF65-F5344CB8AC3E}">
        <p14:creationId xmlns:p14="http://schemas.microsoft.com/office/powerpoint/2010/main" val="40749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356A8-1C51-6463-9E1B-795F7A9DFEA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E208091-B0DC-9A96-39BD-AFC4DB2D9521}"/>
              </a:ext>
            </a:extLst>
          </p:cNvPr>
          <p:cNvSpPr>
            <a:spLocks noGrp="1"/>
          </p:cNvSpPr>
          <p:nvPr>
            <p:ph type="title"/>
          </p:nvPr>
        </p:nvSpPr>
        <p:spPr/>
        <p:txBody>
          <a:bodyPr/>
          <a:lstStyle/>
          <a:p>
            <a:r>
              <a:rPr lang="en-GB" dirty="0"/>
              <a:t>From CE </a:t>
            </a:r>
            <a:br>
              <a:rPr lang="en-GB" dirty="0"/>
            </a:br>
            <a:r>
              <a:rPr lang="en-GB" dirty="0"/>
              <a:t>over QMS </a:t>
            </a:r>
            <a:br>
              <a:rPr lang="en-GB" dirty="0"/>
            </a:br>
            <a:r>
              <a:rPr lang="en-GB" dirty="0"/>
              <a:t>to EMS </a:t>
            </a:r>
          </a:p>
        </p:txBody>
      </p:sp>
      <p:sp>
        <p:nvSpPr>
          <p:cNvPr id="2" name="Foliennummernplatzhalter 1">
            <a:extLst>
              <a:ext uri="{FF2B5EF4-FFF2-40B4-BE49-F238E27FC236}">
                <a16:creationId xmlns:a16="http://schemas.microsoft.com/office/drawing/2014/main" id="{C47E02F4-2429-3073-E42B-B9345D85200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7</a:t>
            </a:fld>
            <a:endParaRPr lang="en-GB" dirty="0"/>
          </a:p>
        </p:txBody>
      </p:sp>
      <p:sp>
        <p:nvSpPr>
          <p:cNvPr id="6" name="Fußzeilenplatzhalter 5">
            <a:extLst>
              <a:ext uri="{FF2B5EF4-FFF2-40B4-BE49-F238E27FC236}">
                <a16:creationId xmlns:a16="http://schemas.microsoft.com/office/drawing/2014/main" id="{E6C28F8D-5785-3DF7-E1B9-63A426D38D4C}"/>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29905579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en-GB" smtClean="0"/>
              <a:t>70</a:t>
            </a:fld>
            <a:endParaRPr lang="en-GB"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147D1BC0-799B-0AD9-5F2E-0C702CB24D2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9964226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9B656-68D3-97C6-B1AB-B222308C4A5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BF78AEC-3C81-F056-C3AD-466EC3042CBC}"/>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81C048FB-3E2A-59DD-C83A-EDE18E18E316}"/>
              </a:ext>
            </a:extLst>
          </p:cNvPr>
          <p:cNvSpPr>
            <a:spLocks noGrp="1"/>
          </p:cNvSpPr>
          <p:nvPr>
            <p:ph type="title"/>
          </p:nvPr>
        </p:nvSpPr>
        <p:spPr/>
        <p:txBody>
          <a:bodyPr/>
          <a:lstStyle/>
          <a:p>
            <a:r>
              <a:rPr lang="en-GB" dirty="0"/>
              <a:t>So …</a:t>
            </a:r>
          </a:p>
        </p:txBody>
      </p:sp>
      <p:sp>
        <p:nvSpPr>
          <p:cNvPr id="5" name="Datumsplatzhalter 4">
            <a:extLst>
              <a:ext uri="{FF2B5EF4-FFF2-40B4-BE49-F238E27FC236}">
                <a16:creationId xmlns:a16="http://schemas.microsoft.com/office/drawing/2014/main" id="{13810046-33DE-A22F-A0B4-3AE3BA3A6C6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023B5B9-D0FE-091F-0646-E9F84DB6A6DB}"/>
              </a:ext>
            </a:extLst>
          </p:cNvPr>
          <p:cNvSpPr>
            <a:spLocks noGrp="1"/>
          </p:cNvSpPr>
          <p:nvPr>
            <p:ph type="ftr" sz="quarter" idx="11"/>
          </p:nvPr>
        </p:nvSpPr>
        <p:spPr/>
        <p:txBody>
          <a:bodyPr/>
          <a:lstStyle/>
          <a:p>
            <a:r>
              <a:rPr lang="en-GB" dirty="0"/>
              <a:t>KMH / SEM</a:t>
            </a:r>
          </a:p>
        </p:txBody>
      </p:sp>
      <p:pic>
        <p:nvPicPr>
          <p:cNvPr id="18" name="Grafik 17" descr="Fabrik mit einfarbiger Füllung">
            <a:extLst>
              <a:ext uri="{FF2B5EF4-FFF2-40B4-BE49-F238E27FC236}">
                <a16:creationId xmlns:a16="http://schemas.microsoft.com/office/drawing/2014/main" id="{9F26B29D-0523-4D16-8457-C5E2CEC435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6695C261-5095-5AEF-8B6D-309FE2C9C6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69C74563-24C1-8DD3-D073-CE6C5CBB24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303C33FD-8BDA-EB26-9EE9-DF89C2765D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54CD2902-8354-9ED0-878C-E2E56251A3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21CEF1D6-8A2E-29DC-B7A9-D66D7CFF888D}"/>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2AE90432-EEE5-1CE6-62AC-93A23D12A123}"/>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B16A21EF-5D42-871D-4F30-18B5653FE919}"/>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5882026B-40BB-F950-ABCB-5F246FC6E500}"/>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DBC99B41-3836-3A5E-6248-7E452571B0E9}"/>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135E7078-E40E-482F-6E71-DEE710722E14}"/>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36A9E07D-1A99-0DCE-75FA-BE64E6D9BE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148529DE-EDAF-4A5E-B578-47FC53169649}"/>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6481DF2A-CFE2-D2A2-8A0B-68DC5AA18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F71C7EA0-14C9-4405-D341-90C61AD0C5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BEF481F8-E2BE-37D1-7A5D-31702A584D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7B13D5B7-8247-C558-D572-9EBDDB2D848F}"/>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17AB56CD-749E-68D9-00F3-4C443B5BFC4C}"/>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528D568A-73DC-D926-D8F1-D0C29E61E966}"/>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539ECD09-14A3-77E9-61B9-4AD19B9F091A}"/>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80" name="Grafik 79">
            <a:extLst>
              <a:ext uri="{FF2B5EF4-FFF2-40B4-BE49-F238E27FC236}">
                <a16:creationId xmlns:a16="http://schemas.microsoft.com/office/drawing/2014/main" id="{7086FD45-2A58-2FA9-FF5F-E7E949F5436B}"/>
              </a:ext>
            </a:extLst>
          </p:cNvPr>
          <p:cNvPicPr>
            <a:picLocks noChangeAspect="1"/>
          </p:cNvPicPr>
          <p:nvPr/>
        </p:nvPicPr>
        <p:blipFill>
          <a:blip r:embed="rId20"/>
          <a:stretch>
            <a:fillRect/>
          </a:stretch>
        </p:blipFill>
        <p:spPr>
          <a:xfrm>
            <a:off x="120000" y="604091"/>
            <a:ext cx="10553091" cy="5523455"/>
          </a:xfrm>
          <a:prstGeom prst="rect">
            <a:avLst/>
          </a:prstGeom>
        </p:spPr>
      </p:pic>
    </p:spTree>
    <p:extLst>
      <p:ext uri="{BB962C8B-B14F-4D97-AF65-F5344CB8AC3E}">
        <p14:creationId xmlns:p14="http://schemas.microsoft.com/office/powerpoint/2010/main" val="3752185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4E779-8A03-06BE-94EF-4A6CB86C80F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C2832E8-D668-E68B-6C6C-DF2E7DFE4B7C}"/>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76D0ADF0-C0E4-B226-F662-3343338B36C8}"/>
              </a:ext>
            </a:extLst>
          </p:cNvPr>
          <p:cNvSpPr>
            <a:spLocks noGrp="1"/>
          </p:cNvSpPr>
          <p:nvPr>
            <p:ph type="title"/>
          </p:nvPr>
        </p:nvSpPr>
        <p:spPr/>
        <p:txBody>
          <a:bodyPr/>
          <a:lstStyle/>
          <a:p>
            <a:r>
              <a:rPr lang="en-GB" dirty="0"/>
              <a:t>So …</a:t>
            </a:r>
          </a:p>
        </p:txBody>
      </p:sp>
      <p:sp>
        <p:nvSpPr>
          <p:cNvPr id="5" name="Datumsplatzhalter 4">
            <a:extLst>
              <a:ext uri="{FF2B5EF4-FFF2-40B4-BE49-F238E27FC236}">
                <a16:creationId xmlns:a16="http://schemas.microsoft.com/office/drawing/2014/main" id="{D045369A-30FC-8ECE-411B-6CE1AEAC210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CADE45F-746F-CA73-46F0-C49DF93F6E6F}"/>
              </a:ext>
            </a:extLst>
          </p:cNvPr>
          <p:cNvSpPr>
            <a:spLocks noGrp="1"/>
          </p:cNvSpPr>
          <p:nvPr>
            <p:ph type="ftr" sz="quarter" idx="11"/>
          </p:nvPr>
        </p:nvSpPr>
        <p:spPr/>
        <p:txBody>
          <a:bodyPr/>
          <a:lstStyle/>
          <a:p>
            <a:r>
              <a:rPr lang="en-GB" dirty="0"/>
              <a:t>KMH / SEM</a:t>
            </a:r>
          </a:p>
        </p:txBody>
      </p:sp>
      <p:pic>
        <p:nvPicPr>
          <p:cNvPr id="18" name="Grafik 17" descr="Fabrik mit einfarbiger Füllung">
            <a:extLst>
              <a:ext uri="{FF2B5EF4-FFF2-40B4-BE49-F238E27FC236}">
                <a16:creationId xmlns:a16="http://schemas.microsoft.com/office/drawing/2014/main" id="{C7818C0F-E560-0975-3390-A683D3B581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C561CA1A-80A3-76D4-0239-625140585B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F4970892-E1D3-EAA5-8AE0-BFB97B52D0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327C55A4-F89E-D47F-CA05-BBF425906A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E42DAC1E-BE85-EA38-C92A-F2166F7EBF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5CAB9319-F7BD-49C6-2A78-2DD81AFABBDA}"/>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CBAE78DB-54AC-C9F8-1075-E6110FFD9466}"/>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54470CF8-8B31-626C-8869-52480F155D78}"/>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E27E7590-1079-5F53-248F-AC5DEF5FC26D}"/>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FD6218A6-9170-76CF-FB4B-1ED2C92C84C1}"/>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01A9026A-C551-BB49-2D0D-5AE63E205A08}"/>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64FE1CDA-0B4D-26DD-82F4-30338F042A2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2D92FB34-3869-D776-8A9D-3B389F308EAE}"/>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464CE7F2-E6C2-04D2-9087-08B50FB8D5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70F6496B-3179-0CA9-D500-1111EE56E5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52095A30-C8F1-FA03-369C-76F696086E8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D713515E-4FC1-5AEB-8DA1-B1BFDFC8F11F}"/>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BEC9BBB6-C232-1D31-5EB6-3ED28CF38E0F}"/>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385685CB-F92B-ADB6-8BBB-FBCC317AB42A}"/>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275A5D31-042F-6F7F-5C01-3533F76A9507}"/>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80" name="Grafik 79">
            <a:extLst>
              <a:ext uri="{FF2B5EF4-FFF2-40B4-BE49-F238E27FC236}">
                <a16:creationId xmlns:a16="http://schemas.microsoft.com/office/drawing/2014/main" id="{4AEB8034-BF41-F394-1E2C-D269BFDBDC6B}"/>
              </a:ext>
            </a:extLst>
          </p:cNvPr>
          <p:cNvPicPr>
            <a:picLocks noChangeAspect="1"/>
          </p:cNvPicPr>
          <p:nvPr/>
        </p:nvPicPr>
        <p:blipFill>
          <a:blip r:embed="rId20"/>
          <a:srcRect l="61404"/>
          <a:stretch/>
        </p:blipFill>
        <p:spPr>
          <a:xfrm>
            <a:off x="5992000" y="569545"/>
            <a:ext cx="4073091" cy="5523455"/>
          </a:xfrm>
          <a:prstGeom prst="rect">
            <a:avLst/>
          </a:prstGeom>
        </p:spPr>
      </p:pic>
      <p:sp>
        <p:nvSpPr>
          <p:cNvPr id="4" name="Pfeil: nach links 3">
            <a:extLst>
              <a:ext uri="{FF2B5EF4-FFF2-40B4-BE49-F238E27FC236}">
                <a16:creationId xmlns:a16="http://schemas.microsoft.com/office/drawing/2014/main" id="{6C1B89EB-821C-5FB2-A3F6-FAB7215C838B}"/>
              </a:ext>
            </a:extLst>
          </p:cNvPr>
          <p:cNvSpPr/>
          <p:nvPr/>
        </p:nvSpPr>
        <p:spPr>
          <a:xfrm>
            <a:off x="3400000" y="4211854"/>
            <a:ext cx="2376000" cy="1008000"/>
          </a:xfrm>
          <a:prstGeom prst="leftArrow">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8" name="Grafik 7" descr="Smartphone mit einfarbiger Füllung">
            <a:extLst>
              <a:ext uri="{FF2B5EF4-FFF2-40B4-BE49-F238E27FC236}">
                <a16:creationId xmlns:a16="http://schemas.microsoft.com/office/drawing/2014/main" id="{1B64F3D7-8657-32D9-A3F6-A030B677A28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776000" y="3908154"/>
            <a:ext cx="1516000" cy="1516000"/>
          </a:xfrm>
          <a:prstGeom prst="rect">
            <a:avLst/>
          </a:prstGeom>
        </p:spPr>
      </p:pic>
      <p:pic>
        <p:nvPicPr>
          <p:cNvPr id="10" name="Grafik 9" descr="Kellner mit einfarbiger Füllung">
            <a:extLst>
              <a:ext uri="{FF2B5EF4-FFF2-40B4-BE49-F238E27FC236}">
                <a16:creationId xmlns:a16="http://schemas.microsoft.com/office/drawing/2014/main" id="{2488493F-6FC2-76D0-DBF3-6490447A4A8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884000" y="1849304"/>
            <a:ext cx="1516000" cy="1516000"/>
          </a:xfrm>
          <a:prstGeom prst="rect">
            <a:avLst/>
          </a:prstGeom>
        </p:spPr>
      </p:pic>
      <p:sp>
        <p:nvSpPr>
          <p:cNvPr id="11" name="Pfeil: nach links 10">
            <a:extLst>
              <a:ext uri="{FF2B5EF4-FFF2-40B4-BE49-F238E27FC236}">
                <a16:creationId xmlns:a16="http://schemas.microsoft.com/office/drawing/2014/main" id="{D34B71CF-F969-435C-EF1E-700C8E0E042B}"/>
              </a:ext>
            </a:extLst>
          </p:cNvPr>
          <p:cNvSpPr/>
          <p:nvPr/>
        </p:nvSpPr>
        <p:spPr>
          <a:xfrm rot="1131931">
            <a:off x="3624552" y="2981368"/>
            <a:ext cx="2376000" cy="1008000"/>
          </a:xfrm>
          <a:prstGeom prst="leftArrow">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572650155"/>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57150" cap="rnd"/>
      </a:spPr>
      <a:bodyPr rtlCol="0" anchor="ctr"/>
      <a:lstStyle>
        <a:defPPr algn="ctr">
          <a:defRPr/>
        </a:defPPr>
      </a:lstStyle>
      <a:style>
        <a:lnRef idx="1">
          <a:schemeClr val="accent2"/>
        </a:lnRef>
        <a:fillRef idx="0">
          <a:schemeClr val="accent2"/>
        </a:fillRef>
        <a:effectRef idx="0">
          <a:schemeClr val="accent2"/>
        </a:effectRef>
        <a:fontRef idx="minor">
          <a:schemeClr val="tx1"/>
        </a:fontRef>
      </a:style>
    </a:spDef>
    <a:lnDef>
      <a:spPr>
        <a:ln w="34925">
          <a:headEnd type="triangle"/>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5C4301-C29D-407B-9381-82889EE8729E}">
  <ds:schemaRefs>
    <ds:schemaRef ds:uri="http://schemas.microsoft.com/office/2006/metadata/properties"/>
    <ds:schemaRef ds:uri="http://www.w3.org/2000/xmlns/"/>
    <ds:schemaRef ds:uri="983343c7-a106-418e-a2df-312e52841f70"/>
    <ds:schemaRef ds:uri="http://www.w3.org/2001/XMLSchema-instance"/>
    <ds:schemaRef ds:uri="ee2a1aa5-80d5-48a3-91f0-fb64e0be4770"/>
    <ds:schemaRef ds:uri="http://schemas.microsoft.com/office/infopath/2007/PartnerControls"/>
  </ds:schemaRefs>
</ds:datastoreItem>
</file>

<file path=customXml/itemProps2.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3.xml><?xml version="1.0" encoding="utf-8"?>
<ds:datastoreItem xmlns:ds="http://schemas.openxmlformats.org/officeDocument/2006/customXml" ds:itemID="{029A2CD9-8852-4A6B-805E-AF193A288F1D}">
  <ds:schemaRefs>
    <ds:schemaRef ds:uri="http://schemas.microsoft.com/office/2006/metadata/contentType"/>
    <ds:schemaRef ds:uri="http://schemas.microsoft.com/office/2006/metadata/properties/metaAttributes"/>
    <ds:schemaRef ds:uri="http://www.w3.org/2000/xmlns/"/>
    <ds:schemaRef ds:uri="http://www.w3.org/2001/XMLSchema"/>
    <ds:schemaRef ds:uri="ee2a1aa5-80d5-48a3-91f0-fb64e0be4770"/>
    <ds:schemaRef ds:uri="983343c7-a106-418e-a2df-312e52841f7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3362</Words>
  <Application>Microsoft Office PowerPoint</Application>
  <PresentationFormat>Breitbild</PresentationFormat>
  <Paragraphs>632</Paragraphs>
  <Slides>71</Slides>
  <Notes>9</Notes>
  <HiddenSlides>3</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71</vt:i4>
      </vt:variant>
    </vt:vector>
  </HeadingPairs>
  <TitlesOfParts>
    <vt:vector size="80" baseType="lpstr">
      <vt:lpstr>Arial</vt:lpstr>
      <vt:lpstr>Bookman Old Style</vt:lpstr>
      <vt:lpstr>Calibri</vt:lpstr>
      <vt:lpstr>Cambria</vt:lpstr>
      <vt:lpstr>Inter</vt:lpstr>
      <vt:lpstr>Open Sans</vt:lpstr>
      <vt:lpstr>Symbol</vt:lpstr>
      <vt:lpstr>Wingdings</vt:lpstr>
      <vt:lpstr>IMC University of Applied Sciences</vt:lpstr>
      <vt:lpstr>Environmental Management Systems - EMS</vt:lpstr>
      <vt:lpstr>Overview</vt:lpstr>
      <vt:lpstr>Where Did we Stop Last Time?</vt:lpstr>
      <vt:lpstr>So …  Some more Steps to setting the Playfield</vt:lpstr>
      <vt:lpstr>What’s Next?</vt:lpstr>
      <vt:lpstr>So …</vt:lpstr>
      <vt:lpstr>From CE  over QMS  to EMS </vt:lpstr>
      <vt:lpstr>So …</vt:lpstr>
      <vt:lpstr>So …</vt:lpstr>
      <vt:lpstr>So …</vt:lpstr>
      <vt:lpstr>CE … </vt:lpstr>
      <vt:lpstr>The European Economic Area (EEA)</vt:lpstr>
      <vt:lpstr>CE – or: Conformité Européenne</vt:lpstr>
      <vt:lpstr>So CE for Everything?</vt:lpstr>
      <vt:lpstr>CE &amp; Environmental Standards</vt:lpstr>
      <vt:lpstr>CE &amp; Environmental Standards: The Ecodesign for Sustainable Products Regulation (ESPR)</vt:lpstr>
      <vt:lpstr>CE = Access to the European Economic Area*</vt:lpstr>
      <vt:lpstr>How 2 CE your Stuff</vt:lpstr>
      <vt:lpstr>@ Declaration of Conformity</vt:lpstr>
      <vt:lpstr>How 2 CE your Stuff</vt:lpstr>
      <vt:lpstr>So …</vt:lpstr>
      <vt:lpstr>Demand for Quality Management Systems (QMS)</vt:lpstr>
      <vt:lpstr>Demand for Quality Management Systems (QMS) like ISO 9001</vt:lpstr>
      <vt:lpstr>Demand for Quality Management Systems (QMS) like ISO 9001</vt:lpstr>
      <vt:lpstr>QMS @ IMC Krems</vt:lpstr>
      <vt:lpstr>From QMS to EMS: Why not?</vt:lpstr>
      <vt:lpstr>Environmental Management Systems</vt:lpstr>
      <vt:lpstr>What is an EMS?</vt:lpstr>
      <vt:lpstr>What is an EMS?</vt:lpstr>
      <vt:lpstr>Typical Elements of an EMS</vt:lpstr>
      <vt:lpstr>How Common are EMS (in AUT)?</vt:lpstr>
      <vt:lpstr>Benefits of EMS</vt:lpstr>
      <vt:lpstr>EMS a la ISO 14001</vt:lpstr>
      <vt:lpstr>What EMS like ISO 14001 are and what they’re not:</vt:lpstr>
      <vt:lpstr>ISO 14001 High-Level Structure</vt:lpstr>
      <vt:lpstr>ISO 14001 Normative References</vt:lpstr>
      <vt:lpstr>ISO 14001 Terms &amp; Definitions</vt:lpstr>
      <vt:lpstr>The ISO 14001 PDCA-Approach</vt:lpstr>
      <vt:lpstr>The ISO 14001 PDCA-Approach: Context &amp; Planning</vt:lpstr>
      <vt:lpstr>@ From Context to Planning:  Risks &amp; Opportunities as Linking Elements</vt:lpstr>
      <vt:lpstr>The ISO 14001 PDCA-Approach</vt:lpstr>
      <vt:lpstr>The ISO 14001 PDCA-Approach: Leadership &amp; Planning</vt:lpstr>
      <vt:lpstr>@ Leadership: Environmental Policy</vt:lpstr>
      <vt:lpstr>The ISO 14001 PDCA-Approach</vt:lpstr>
      <vt:lpstr>@ Operational Planning &amp; Control: Operational Goals/Targets</vt:lpstr>
      <vt:lpstr>The ISO 14001 PDCA-Approach</vt:lpstr>
      <vt:lpstr>The ISO 14001 PDCA-Approach:  Leadership, Evaluation &amp; Improvement</vt:lpstr>
      <vt:lpstr>How to Certify a Company for ISO 14001</vt:lpstr>
      <vt:lpstr>How to Certify a Company for ISO 14001</vt:lpstr>
      <vt:lpstr>ISO 14001: The Silver Bullet We have been Looking For?</vt:lpstr>
      <vt:lpstr>EMS a la  EMAS</vt:lpstr>
      <vt:lpstr>What is EMAS?</vt:lpstr>
      <vt:lpstr>Well, a Beefed-Up Version of ISO 😉</vt:lpstr>
      <vt:lpstr>ISO vs. EMAS</vt:lpstr>
      <vt:lpstr>ISO vs. EMAS</vt:lpstr>
      <vt:lpstr>EMAS = Public Policy Instrument</vt:lpstr>
      <vt:lpstr>Who likes EMAS?</vt:lpstr>
      <vt:lpstr>EMAS = Public Policy Instrument</vt:lpstr>
      <vt:lpstr>How 2 Become EMAS Certified</vt:lpstr>
      <vt:lpstr>How 2 Become EMAS Certified</vt:lpstr>
      <vt:lpstr>How 2 Become EMAS Certified</vt:lpstr>
      <vt:lpstr>How is EMAS now More Complete than ISO?</vt:lpstr>
      <vt:lpstr>An Example: SRD Public Administration</vt:lpstr>
      <vt:lpstr>An Example: SRD Public Administration</vt:lpstr>
      <vt:lpstr>How is EMAS now More Transparent than ISO?</vt:lpstr>
      <vt:lpstr>How is EMAS now More Transparent than ISO?</vt:lpstr>
      <vt:lpstr>EMAS: The Silver Bullet We have been Looking For?</vt:lpstr>
      <vt:lpstr>Outlook</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302</cp:revision>
  <dcterms:created xsi:type="dcterms:W3CDTF">2023-06-26T10:57:31Z</dcterms:created>
  <dcterms:modified xsi:type="dcterms:W3CDTF">2025-05-10T06:30:32Z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